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48" r:id="rId2"/>
    <p:sldMasterId id="2147483960" r:id="rId3"/>
    <p:sldMasterId id="2147483972" r:id="rId4"/>
    <p:sldMasterId id="2147483984" r:id="rId5"/>
    <p:sldMasterId id="2147484008" r:id="rId6"/>
    <p:sldMasterId id="2147484020" r:id="rId7"/>
    <p:sldMasterId id="2147484044" r:id="rId8"/>
    <p:sldMasterId id="2147484056" r:id="rId9"/>
    <p:sldMasterId id="2147484068" r:id="rId10"/>
  </p:sldMasterIdLst>
  <p:notesMasterIdLst>
    <p:notesMasterId r:id="rId32"/>
  </p:notesMasterIdLst>
  <p:handoutMasterIdLst>
    <p:handoutMasterId r:id="rId33"/>
  </p:handoutMasterIdLst>
  <p:sldIdLst>
    <p:sldId id="266" r:id="rId11"/>
    <p:sldId id="267" r:id="rId12"/>
    <p:sldId id="387" r:id="rId13"/>
    <p:sldId id="372" r:id="rId14"/>
    <p:sldId id="363" r:id="rId15"/>
    <p:sldId id="377" r:id="rId16"/>
    <p:sldId id="402" r:id="rId17"/>
    <p:sldId id="389" r:id="rId18"/>
    <p:sldId id="375" r:id="rId19"/>
    <p:sldId id="384" r:id="rId20"/>
    <p:sldId id="386" r:id="rId21"/>
    <p:sldId id="385" r:id="rId22"/>
    <p:sldId id="388" r:id="rId23"/>
    <p:sldId id="393" r:id="rId24"/>
    <p:sldId id="395" r:id="rId25"/>
    <p:sldId id="397" r:id="rId26"/>
    <p:sldId id="400" r:id="rId27"/>
    <p:sldId id="401" r:id="rId28"/>
    <p:sldId id="370" r:id="rId29"/>
    <p:sldId id="403" r:id="rId30"/>
    <p:sldId id="404" r:id="rId31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FF99"/>
    <a:srgbClr val="007CA8"/>
    <a:srgbClr val="0097CC"/>
    <a:srgbClr val="0033CC"/>
    <a:srgbClr val="3333CC"/>
    <a:srgbClr val="009999"/>
    <a:srgbClr val="008000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107" autoAdjust="0"/>
    <p:restoredTop sz="92562" autoAdjust="0"/>
  </p:normalViewPr>
  <p:slideViewPr>
    <p:cSldViewPr snapToGrid="0">
      <p:cViewPr varScale="1">
        <p:scale>
          <a:sx n="68" d="100"/>
          <a:sy n="68" d="100"/>
        </p:scale>
        <p:origin x="-19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952" y="-10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B224B-BAE7-4286-B876-078C8D3A4255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08C81AC5-09E3-476F-8012-4E0BAF3147F1}">
      <dgm:prSet phldrT="[テキスト]"/>
      <dgm:spPr/>
      <dgm:t>
        <a:bodyPr/>
        <a:lstStyle/>
        <a:p>
          <a:r>
            <a:rPr kumimoji="1" lang="en-US" altLang="ja-JP" dirty="0" smtClean="0"/>
            <a:t>Industries  and regulators</a:t>
          </a:r>
          <a:endParaRPr kumimoji="1" lang="ja-JP" altLang="en-US" dirty="0"/>
        </a:p>
      </dgm:t>
    </dgm:pt>
    <dgm:pt modelId="{F35CD002-E05D-410C-911E-EEB32B4E90DF}" type="parTrans" cxnId="{D4A0DF67-A1BC-4AF8-A0A5-6DDF0C78DEE0}">
      <dgm:prSet/>
      <dgm:spPr/>
      <dgm:t>
        <a:bodyPr/>
        <a:lstStyle/>
        <a:p>
          <a:endParaRPr kumimoji="1" lang="ja-JP" altLang="en-US"/>
        </a:p>
      </dgm:t>
    </dgm:pt>
    <dgm:pt modelId="{3049EFCD-84AB-4B1D-B498-E75DE2767E94}" type="sibTrans" cxnId="{D4A0DF67-A1BC-4AF8-A0A5-6DDF0C78DEE0}">
      <dgm:prSet/>
      <dgm:spPr/>
      <dgm:t>
        <a:bodyPr/>
        <a:lstStyle/>
        <a:p>
          <a:endParaRPr kumimoji="1" lang="ja-JP" altLang="en-US"/>
        </a:p>
      </dgm:t>
    </dgm:pt>
    <dgm:pt modelId="{FDEC65B8-EE2A-4645-A65C-CB6E816FE52A}">
      <dgm:prSet phldrT="[テキスト]" custT="1"/>
      <dgm:spPr/>
      <dgm:t>
        <a:bodyPr/>
        <a:lstStyle/>
        <a:p>
          <a:r>
            <a:rPr kumimoji="1" lang="en-US" altLang="ja-JP" sz="2200" dirty="0" smtClean="0"/>
            <a:t>Situations in VICH regions</a:t>
          </a:r>
          <a:endParaRPr kumimoji="1" lang="ja-JP" altLang="en-US" sz="2200" dirty="0"/>
        </a:p>
      </dgm:t>
    </dgm:pt>
    <dgm:pt modelId="{38E5F369-6E17-4ED9-B75A-7239FD427A74}" type="parTrans" cxnId="{7EE45F3C-3BE4-4868-BB83-A95735D19DCA}">
      <dgm:prSet/>
      <dgm:spPr/>
      <dgm:t>
        <a:bodyPr/>
        <a:lstStyle/>
        <a:p>
          <a:endParaRPr kumimoji="1" lang="ja-JP" altLang="en-US"/>
        </a:p>
      </dgm:t>
    </dgm:pt>
    <dgm:pt modelId="{BDA88B6C-B017-46F6-A6C3-837555C034D6}" type="sibTrans" cxnId="{7EE45F3C-3BE4-4868-BB83-A95735D19DCA}">
      <dgm:prSet/>
      <dgm:spPr/>
      <dgm:t>
        <a:bodyPr/>
        <a:lstStyle/>
        <a:p>
          <a:endParaRPr kumimoji="1" lang="ja-JP" altLang="en-US"/>
        </a:p>
      </dgm:t>
    </dgm:pt>
    <dgm:pt modelId="{8C23AFB8-DFA0-4D1E-ABF9-340B91041130}">
      <dgm:prSet phldrT="[テキスト]"/>
      <dgm:spPr/>
      <dgm:t>
        <a:bodyPr/>
        <a:lstStyle/>
        <a:p>
          <a:r>
            <a:rPr kumimoji="1" lang="en-US" altLang="ja-JP" dirty="0" smtClean="0"/>
            <a:t>Latest Science</a:t>
          </a:r>
          <a:endParaRPr kumimoji="1" lang="ja-JP" altLang="en-US" dirty="0"/>
        </a:p>
      </dgm:t>
    </dgm:pt>
    <dgm:pt modelId="{827DB484-3600-4750-87B5-2AF57208944D}" type="parTrans" cxnId="{CBD82F39-14EE-43F4-ADEC-8B3DD3121795}">
      <dgm:prSet/>
      <dgm:spPr/>
      <dgm:t>
        <a:bodyPr/>
        <a:lstStyle/>
        <a:p>
          <a:endParaRPr kumimoji="1" lang="ja-JP" altLang="en-US"/>
        </a:p>
      </dgm:t>
    </dgm:pt>
    <dgm:pt modelId="{C0B637AB-3010-4A35-A837-E7CFC9D7C5C5}" type="sibTrans" cxnId="{CBD82F39-14EE-43F4-ADEC-8B3DD3121795}">
      <dgm:prSet/>
      <dgm:spPr/>
      <dgm:t>
        <a:bodyPr/>
        <a:lstStyle/>
        <a:p>
          <a:endParaRPr kumimoji="1" lang="ja-JP" altLang="en-US"/>
        </a:p>
      </dgm:t>
    </dgm:pt>
    <dgm:pt modelId="{46942DE3-3EF0-47BD-84CA-01D2FEA82571}">
      <dgm:prSet phldrT="[テキスト]" custT="1"/>
      <dgm:spPr/>
      <dgm:t>
        <a:bodyPr/>
        <a:lstStyle/>
        <a:p>
          <a:endParaRPr kumimoji="1" lang="ja-JP" altLang="en-US" sz="3200" dirty="0">
            <a:solidFill>
              <a:srgbClr val="CC0066"/>
            </a:solidFill>
          </a:endParaRPr>
        </a:p>
      </dgm:t>
    </dgm:pt>
    <dgm:pt modelId="{144F3686-1E0B-4E9A-89C7-01DDB73B54D8}" type="parTrans" cxnId="{BB280502-4CFA-4447-AF2E-9C72F97A5748}">
      <dgm:prSet/>
      <dgm:spPr/>
      <dgm:t>
        <a:bodyPr/>
        <a:lstStyle/>
        <a:p>
          <a:endParaRPr kumimoji="1" lang="ja-JP" altLang="en-US"/>
        </a:p>
      </dgm:t>
    </dgm:pt>
    <dgm:pt modelId="{BC187B1E-1CD1-427E-8E70-A9D67CE322E6}" type="sibTrans" cxnId="{BB280502-4CFA-4447-AF2E-9C72F97A5748}">
      <dgm:prSet/>
      <dgm:spPr/>
      <dgm:t>
        <a:bodyPr/>
        <a:lstStyle/>
        <a:p>
          <a:endParaRPr kumimoji="1" lang="ja-JP" altLang="en-US"/>
        </a:p>
      </dgm:t>
    </dgm:pt>
    <dgm:pt modelId="{3E032663-6381-46D0-8D2A-55ACF04B32E8}" type="pres">
      <dgm:prSet presAssocID="{02AB224B-BAE7-4286-B876-078C8D3A425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C58A187-5F54-47CD-8ACF-766373066BDD}" type="pres">
      <dgm:prSet presAssocID="{02AB224B-BAE7-4286-B876-078C8D3A4255}" presName="ellipse" presStyleLbl="trBgShp" presStyleIdx="0" presStyleCnt="1" custLinFactNeighborX="-22759" custLinFactNeighborY="31100"/>
      <dgm:spPr/>
    </dgm:pt>
    <dgm:pt modelId="{E8DBBE10-19F7-4E3D-B152-E3720512797E}" type="pres">
      <dgm:prSet presAssocID="{02AB224B-BAE7-4286-B876-078C8D3A4255}" presName="arrow1" presStyleLbl="fgShp" presStyleIdx="0" presStyleCnt="1" custScaleY="114846" custLinFactX="-2327" custLinFactNeighborX="-100000" custLinFactNeighborY="15945"/>
      <dgm:spPr/>
    </dgm:pt>
    <dgm:pt modelId="{EF507ECB-9432-46EE-AFDC-7279E514A0BD}" type="pres">
      <dgm:prSet presAssocID="{02AB224B-BAE7-4286-B876-078C8D3A4255}" presName="rectangle" presStyleLbl="revTx" presStyleIdx="0" presStyleCnt="1" custScaleX="126619" custScaleY="73763" custLinFactY="18598" custLinFactNeighborX="-13286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4B6E768-D2E0-4B3E-A744-D15A050D12E2}" type="pres">
      <dgm:prSet presAssocID="{FDEC65B8-EE2A-4645-A65C-CB6E816FE52A}" presName="item1" presStyleLbl="node1" presStyleIdx="0" presStyleCnt="3" custScaleX="87189" custScaleY="74591" custLinFactNeighborX="-26570" custLinFactNeighborY="125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9C66EBA-A86F-4308-9B15-673034100BEE}" type="pres">
      <dgm:prSet presAssocID="{8C23AFB8-DFA0-4D1E-ABF9-340B91041130}" presName="item2" presStyleLbl="node1" presStyleIdx="1" presStyleCnt="3" custScaleX="91661" custScaleY="90936" custLinFactNeighborX="-52751" custLinFactNeighborY="5167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F70727B-812B-441A-918C-892BF152EA9C}" type="pres">
      <dgm:prSet presAssocID="{46942DE3-3EF0-47BD-84CA-01D2FEA82571}" presName="item3" presStyleLbl="node1" presStyleIdx="2" presStyleCnt="3" custScaleX="98169" custScaleY="100196" custLinFactNeighborX="-78949" custLinFactNeighborY="2491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89F3137-A882-4DEA-BCB2-9642AFD0E674}" type="pres">
      <dgm:prSet presAssocID="{02AB224B-BAE7-4286-B876-078C8D3A4255}" presName="funnel" presStyleLbl="trAlignAcc1" presStyleIdx="0" presStyleCnt="1" custScaleX="100776" custScaleY="94265" custLinFactNeighborX="-17791" custLinFactNeighborY="9817"/>
      <dgm:spPr/>
    </dgm:pt>
  </dgm:ptLst>
  <dgm:cxnLst>
    <dgm:cxn modelId="{16599754-0F57-4C3E-A24B-42630CD19CFD}" type="presOf" srcId="{46942DE3-3EF0-47BD-84CA-01D2FEA82571}" destId="{EF507ECB-9432-46EE-AFDC-7279E514A0BD}" srcOrd="0" destOrd="0" presId="urn:microsoft.com/office/officeart/2005/8/layout/funnel1"/>
    <dgm:cxn modelId="{281BAEE4-2D9C-46CA-ABF7-CCDE8DE4E52C}" type="presOf" srcId="{08C81AC5-09E3-476F-8012-4E0BAF3147F1}" destId="{FF70727B-812B-441A-918C-892BF152EA9C}" srcOrd="0" destOrd="0" presId="urn:microsoft.com/office/officeart/2005/8/layout/funnel1"/>
    <dgm:cxn modelId="{CBD82F39-14EE-43F4-ADEC-8B3DD3121795}" srcId="{02AB224B-BAE7-4286-B876-078C8D3A4255}" destId="{8C23AFB8-DFA0-4D1E-ABF9-340B91041130}" srcOrd="2" destOrd="0" parTransId="{827DB484-3600-4750-87B5-2AF57208944D}" sibTransId="{C0B637AB-3010-4A35-A837-E7CFC9D7C5C5}"/>
    <dgm:cxn modelId="{D4A0DF67-A1BC-4AF8-A0A5-6DDF0C78DEE0}" srcId="{02AB224B-BAE7-4286-B876-078C8D3A4255}" destId="{08C81AC5-09E3-476F-8012-4E0BAF3147F1}" srcOrd="0" destOrd="0" parTransId="{F35CD002-E05D-410C-911E-EEB32B4E90DF}" sibTransId="{3049EFCD-84AB-4B1D-B498-E75DE2767E94}"/>
    <dgm:cxn modelId="{A6E34093-A47F-41DA-9F40-08F1AFCF3560}" type="presOf" srcId="{8C23AFB8-DFA0-4D1E-ABF9-340B91041130}" destId="{E4B6E768-D2E0-4B3E-A744-D15A050D12E2}" srcOrd="0" destOrd="0" presId="urn:microsoft.com/office/officeart/2005/8/layout/funnel1"/>
    <dgm:cxn modelId="{7EE45F3C-3BE4-4868-BB83-A95735D19DCA}" srcId="{02AB224B-BAE7-4286-B876-078C8D3A4255}" destId="{FDEC65B8-EE2A-4645-A65C-CB6E816FE52A}" srcOrd="1" destOrd="0" parTransId="{38E5F369-6E17-4ED9-B75A-7239FD427A74}" sibTransId="{BDA88B6C-B017-46F6-A6C3-837555C034D6}"/>
    <dgm:cxn modelId="{BB280502-4CFA-4447-AF2E-9C72F97A5748}" srcId="{02AB224B-BAE7-4286-B876-078C8D3A4255}" destId="{46942DE3-3EF0-47BD-84CA-01D2FEA82571}" srcOrd="3" destOrd="0" parTransId="{144F3686-1E0B-4E9A-89C7-01DDB73B54D8}" sibTransId="{BC187B1E-1CD1-427E-8E70-A9D67CE322E6}"/>
    <dgm:cxn modelId="{680BBF2D-D7D0-4C52-988E-A46188A5BEF6}" type="presOf" srcId="{FDEC65B8-EE2A-4645-A65C-CB6E816FE52A}" destId="{29C66EBA-A86F-4308-9B15-673034100BEE}" srcOrd="0" destOrd="0" presId="urn:microsoft.com/office/officeart/2005/8/layout/funnel1"/>
    <dgm:cxn modelId="{611F08EC-F1E1-43B3-9D2E-F918A1B33B94}" type="presOf" srcId="{02AB224B-BAE7-4286-B876-078C8D3A4255}" destId="{3E032663-6381-46D0-8D2A-55ACF04B32E8}" srcOrd="0" destOrd="0" presId="urn:microsoft.com/office/officeart/2005/8/layout/funnel1"/>
    <dgm:cxn modelId="{79007988-B5F7-4622-840A-8A3584BF79AD}" type="presParOf" srcId="{3E032663-6381-46D0-8D2A-55ACF04B32E8}" destId="{5C58A187-5F54-47CD-8ACF-766373066BDD}" srcOrd="0" destOrd="0" presId="urn:microsoft.com/office/officeart/2005/8/layout/funnel1"/>
    <dgm:cxn modelId="{18583E0E-474B-4292-9442-67A36D028CEF}" type="presParOf" srcId="{3E032663-6381-46D0-8D2A-55ACF04B32E8}" destId="{E8DBBE10-19F7-4E3D-B152-E3720512797E}" srcOrd="1" destOrd="0" presId="urn:microsoft.com/office/officeart/2005/8/layout/funnel1"/>
    <dgm:cxn modelId="{4434E41C-4066-47F8-95E7-B724746C0992}" type="presParOf" srcId="{3E032663-6381-46D0-8D2A-55ACF04B32E8}" destId="{EF507ECB-9432-46EE-AFDC-7279E514A0BD}" srcOrd="2" destOrd="0" presId="urn:microsoft.com/office/officeart/2005/8/layout/funnel1"/>
    <dgm:cxn modelId="{FCA0488B-D2E9-417A-AE30-FD0E54EC6F89}" type="presParOf" srcId="{3E032663-6381-46D0-8D2A-55ACF04B32E8}" destId="{E4B6E768-D2E0-4B3E-A744-D15A050D12E2}" srcOrd="3" destOrd="0" presId="urn:microsoft.com/office/officeart/2005/8/layout/funnel1"/>
    <dgm:cxn modelId="{E5215B07-0B54-461A-B990-4F2A848E15C7}" type="presParOf" srcId="{3E032663-6381-46D0-8D2A-55ACF04B32E8}" destId="{29C66EBA-A86F-4308-9B15-673034100BEE}" srcOrd="4" destOrd="0" presId="urn:microsoft.com/office/officeart/2005/8/layout/funnel1"/>
    <dgm:cxn modelId="{290F2727-C66F-4996-8914-3A68C130E644}" type="presParOf" srcId="{3E032663-6381-46D0-8D2A-55ACF04B32E8}" destId="{FF70727B-812B-441A-918C-892BF152EA9C}" srcOrd="5" destOrd="0" presId="urn:microsoft.com/office/officeart/2005/8/layout/funnel1"/>
    <dgm:cxn modelId="{C3DB9F46-A5EA-4C83-BB98-43F61B281298}" type="presParOf" srcId="{3E032663-6381-46D0-8D2A-55ACF04B32E8}" destId="{389F3137-A882-4DEA-BCB2-9642AFD0E67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E8607-100E-47CA-9918-25C5353DF54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9D48FECD-02A5-4CFF-84EE-2FCD4B73D155}">
      <dgm:prSet phldrT="[テキスト]"/>
      <dgm:spPr>
        <a:ln>
          <a:solidFill>
            <a:srgbClr val="002060"/>
          </a:solidFill>
        </a:ln>
      </dgm:spPr>
      <dgm:t>
        <a:bodyPr/>
        <a:lstStyle/>
        <a:p>
          <a:r>
            <a:rPr kumimoji="1" lang="en-US" altLang="ja-JP" dirty="0" smtClean="0"/>
            <a:t>Needs to produce/maintain </a:t>
          </a:r>
          <a:r>
            <a:rPr kumimoji="1" lang="en-US" altLang="ja-JP" dirty="0" smtClean="0">
              <a:solidFill>
                <a:srgbClr val="FF0000"/>
              </a:solidFill>
            </a:rPr>
            <a:t>VICHGLs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6BC39418-BD6F-4B8F-960C-DF08EF31C894}" type="parTrans" cxnId="{16E6A6D1-29AF-4C34-A558-AD06E36EF290}">
      <dgm:prSet/>
      <dgm:spPr/>
      <dgm:t>
        <a:bodyPr/>
        <a:lstStyle/>
        <a:p>
          <a:endParaRPr kumimoji="1" lang="ja-JP" altLang="en-US"/>
        </a:p>
      </dgm:t>
    </dgm:pt>
    <dgm:pt modelId="{55488DF9-BA92-4F5F-B3A6-83B617F0EFBA}" type="sibTrans" cxnId="{16E6A6D1-29AF-4C34-A558-AD06E36EF290}">
      <dgm:prSet/>
      <dgm:spPr/>
      <dgm:t>
        <a:bodyPr/>
        <a:lstStyle/>
        <a:p>
          <a:endParaRPr kumimoji="1" lang="ja-JP" altLang="en-US"/>
        </a:p>
      </dgm:t>
    </dgm:pt>
    <dgm:pt modelId="{E74AE108-3C45-428D-A117-D935030C3B18}">
      <dgm:prSet phldrT="[テキスト]"/>
      <dgm:spPr>
        <a:ln>
          <a:solidFill>
            <a:srgbClr val="002060"/>
          </a:solidFill>
        </a:ln>
      </dgm:spPr>
      <dgm:t>
        <a:bodyPr/>
        <a:lstStyle/>
        <a:p>
          <a:r>
            <a:rPr kumimoji="1" lang="en-US" altLang="ja-JP" dirty="0" smtClean="0"/>
            <a:t>Desire to expand geographical reach of VICH (</a:t>
          </a:r>
          <a:r>
            <a:rPr kumimoji="1" lang="en-US" altLang="ja-JP" dirty="0" smtClean="0">
              <a:solidFill>
                <a:srgbClr val="FF0000"/>
              </a:solidFill>
            </a:rPr>
            <a:t>VICH Outreach Forum</a:t>
          </a:r>
          <a:r>
            <a:rPr kumimoji="1" lang="en-US" altLang="ja-JP" dirty="0" smtClean="0"/>
            <a:t>)</a:t>
          </a:r>
          <a:endParaRPr kumimoji="1" lang="ja-JP" altLang="en-US" dirty="0"/>
        </a:p>
      </dgm:t>
    </dgm:pt>
    <dgm:pt modelId="{1138A7D1-7F01-4D5F-94FD-CFF33F2EFBC3}" type="parTrans" cxnId="{EEC5BFD0-F373-44C9-B040-D8882EA5CEC8}">
      <dgm:prSet/>
      <dgm:spPr/>
      <dgm:t>
        <a:bodyPr/>
        <a:lstStyle/>
        <a:p>
          <a:endParaRPr kumimoji="1" lang="ja-JP" altLang="en-US"/>
        </a:p>
      </dgm:t>
    </dgm:pt>
    <dgm:pt modelId="{129983B1-CB4F-40C3-9C49-37C39435164D}" type="sibTrans" cxnId="{EEC5BFD0-F373-44C9-B040-D8882EA5CEC8}">
      <dgm:prSet/>
      <dgm:spPr/>
      <dgm:t>
        <a:bodyPr/>
        <a:lstStyle/>
        <a:p>
          <a:endParaRPr kumimoji="1" lang="ja-JP" altLang="en-US"/>
        </a:p>
      </dgm:t>
    </dgm:pt>
    <dgm:pt modelId="{6E0DBA91-400A-41F4-B616-779DA2C051FD}">
      <dgm:prSet phldrT="[テキスト]"/>
      <dgm:spPr>
        <a:ln>
          <a:solidFill>
            <a:srgbClr val="002060"/>
          </a:solidFill>
        </a:ln>
      </dgm:spPr>
      <dgm:t>
        <a:bodyPr/>
        <a:lstStyle/>
        <a:p>
          <a:r>
            <a:rPr kumimoji="1" lang="en-US" altLang="ja-JP" dirty="0" smtClean="0"/>
            <a:t>Desire for effective cooperation with the </a:t>
          </a:r>
          <a:r>
            <a:rPr kumimoji="1" lang="en-US" altLang="ja-JP" dirty="0" smtClean="0">
              <a:solidFill>
                <a:srgbClr val="FF0000"/>
              </a:solidFill>
            </a:rPr>
            <a:t>OIE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23CE8A7C-ED44-4ECB-A307-E5354429E2FA}" type="parTrans" cxnId="{A5377A3D-A478-4BDA-ABDA-E65C255EA308}">
      <dgm:prSet/>
      <dgm:spPr/>
      <dgm:t>
        <a:bodyPr/>
        <a:lstStyle/>
        <a:p>
          <a:endParaRPr kumimoji="1" lang="ja-JP" altLang="en-US"/>
        </a:p>
      </dgm:t>
    </dgm:pt>
    <dgm:pt modelId="{923DFA27-1255-4C08-9E0F-99D65FD65C91}" type="sibTrans" cxnId="{A5377A3D-A478-4BDA-ABDA-E65C255EA308}">
      <dgm:prSet/>
      <dgm:spPr/>
      <dgm:t>
        <a:bodyPr/>
        <a:lstStyle/>
        <a:p>
          <a:endParaRPr kumimoji="1" lang="ja-JP" altLang="en-US"/>
        </a:p>
      </dgm:t>
    </dgm:pt>
    <dgm:pt modelId="{5ACB989F-1196-42A1-A204-625D01E72D04}">
      <dgm:prSet phldrT="[テキスト]"/>
      <dgm:spPr>
        <a:ln>
          <a:solidFill>
            <a:srgbClr val="008000"/>
          </a:solidFill>
        </a:ln>
      </dgm:spPr>
      <dgm:t>
        <a:bodyPr/>
        <a:lstStyle/>
        <a:p>
          <a:r>
            <a:rPr kumimoji="1" lang="en-US" altLang="ja-JP" dirty="0" smtClean="0"/>
            <a:t>Drive to </a:t>
          </a:r>
          <a:r>
            <a:rPr kumimoji="1" lang="en-US" altLang="ja-JP" dirty="0" smtClean="0">
              <a:solidFill>
                <a:srgbClr val="FF0000"/>
              </a:solidFill>
            </a:rPr>
            <a:t>Harmonize</a:t>
          </a:r>
          <a:r>
            <a:rPr kumimoji="1" lang="en-US" altLang="ja-JP" dirty="0" smtClean="0"/>
            <a:t> Technical Requirements</a:t>
          </a:r>
          <a:endParaRPr kumimoji="1" lang="ja-JP" altLang="en-US" dirty="0"/>
        </a:p>
      </dgm:t>
    </dgm:pt>
    <dgm:pt modelId="{02A8E3FC-42C1-457C-82A6-EA296FA3DC99}" type="parTrans" cxnId="{0C068C52-2A03-4BA7-B10B-DF18EC0D037D}">
      <dgm:prSet/>
      <dgm:spPr/>
      <dgm:t>
        <a:bodyPr/>
        <a:lstStyle/>
        <a:p>
          <a:endParaRPr kumimoji="1" lang="ja-JP" altLang="en-US"/>
        </a:p>
      </dgm:t>
    </dgm:pt>
    <dgm:pt modelId="{B41AACBE-0378-48C8-9377-1E97254E9575}" type="sibTrans" cxnId="{0C068C52-2A03-4BA7-B10B-DF18EC0D037D}">
      <dgm:prSet/>
      <dgm:spPr/>
      <dgm:t>
        <a:bodyPr/>
        <a:lstStyle/>
        <a:p>
          <a:endParaRPr kumimoji="1" lang="ja-JP" altLang="en-US"/>
        </a:p>
      </dgm:t>
    </dgm:pt>
    <dgm:pt modelId="{B2F991DD-027F-4BE3-8F2E-E9A05E10E99A}">
      <dgm:prSet phldrT="[テキスト]"/>
      <dgm:spPr>
        <a:ln>
          <a:solidFill>
            <a:srgbClr val="008000"/>
          </a:solidFill>
        </a:ln>
      </dgm:spPr>
      <dgm:t>
        <a:bodyPr/>
        <a:lstStyle/>
        <a:p>
          <a:r>
            <a:rPr kumimoji="1" lang="en-US" altLang="ja-JP" dirty="0" smtClean="0"/>
            <a:t>Desire to </a:t>
          </a:r>
          <a:r>
            <a:rPr kumimoji="1" lang="en-US" altLang="ja-JP" dirty="0" smtClean="0">
              <a:solidFill>
                <a:srgbClr val="FF0000"/>
              </a:solidFill>
            </a:rPr>
            <a:t>Reduce the Use of Animals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D396B63C-5A30-4A69-8863-605FAD549B54}" type="parTrans" cxnId="{447B1426-D6BE-4D38-A7DF-54897426B9F5}">
      <dgm:prSet/>
      <dgm:spPr/>
      <dgm:t>
        <a:bodyPr/>
        <a:lstStyle/>
        <a:p>
          <a:endParaRPr kumimoji="1" lang="ja-JP" altLang="en-US"/>
        </a:p>
      </dgm:t>
    </dgm:pt>
    <dgm:pt modelId="{4983D53B-9BC4-4C04-9206-3D1B01AB7936}" type="sibTrans" cxnId="{447B1426-D6BE-4D38-A7DF-54897426B9F5}">
      <dgm:prSet/>
      <dgm:spPr/>
      <dgm:t>
        <a:bodyPr/>
        <a:lstStyle/>
        <a:p>
          <a:endParaRPr kumimoji="1" lang="ja-JP" altLang="en-US"/>
        </a:p>
      </dgm:t>
    </dgm:pt>
    <dgm:pt modelId="{2DDB14AD-91C2-4DF5-A6B6-C99BD25D3F22}">
      <dgm:prSet phldrT="[テキスト]"/>
      <dgm:spPr>
        <a:ln>
          <a:solidFill>
            <a:srgbClr val="008000"/>
          </a:solidFill>
        </a:ln>
      </dgm:spPr>
      <dgm:t>
        <a:bodyPr/>
        <a:lstStyle/>
        <a:p>
          <a:r>
            <a:rPr kumimoji="1" lang="en-US" altLang="ja-JP" dirty="0" smtClean="0"/>
            <a:t>Needs to recognize Threat of </a:t>
          </a:r>
          <a:r>
            <a:rPr kumimoji="1" lang="en-US" altLang="ja-JP" dirty="0" smtClean="0">
              <a:solidFill>
                <a:srgbClr val="FF0000"/>
              </a:solidFill>
            </a:rPr>
            <a:t>Antimicrobial Resistance (AMR)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D8C9945E-B3ED-42A9-A4BF-4D2A5136AE94}" type="parTrans" cxnId="{F829A79A-E75B-421A-A89F-A3FB93CCA2F8}">
      <dgm:prSet/>
      <dgm:spPr/>
      <dgm:t>
        <a:bodyPr/>
        <a:lstStyle/>
        <a:p>
          <a:endParaRPr kumimoji="1" lang="ja-JP" altLang="en-US"/>
        </a:p>
      </dgm:t>
    </dgm:pt>
    <dgm:pt modelId="{B5CEB3D8-74D0-4F0E-BAC7-213B7F9B1115}" type="sibTrans" cxnId="{F829A79A-E75B-421A-A89F-A3FB93CCA2F8}">
      <dgm:prSet/>
      <dgm:spPr/>
      <dgm:t>
        <a:bodyPr/>
        <a:lstStyle/>
        <a:p>
          <a:endParaRPr kumimoji="1" lang="ja-JP" altLang="en-US"/>
        </a:p>
      </dgm:t>
    </dgm:pt>
    <dgm:pt modelId="{417B200A-4012-4D9C-8D8E-07E7A5C3B6A7}">
      <dgm:prSet phldrT="[テキスト]"/>
      <dgm:spPr>
        <a:ln>
          <a:solidFill>
            <a:srgbClr val="663300"/>
          </a:solidFill>
        </a:ln>
      </dgm:spPr>
      <dgm:t>
        <a:bodyPr/>
        <a:lstStyle/>
        <a:p>
          <a:r>
            <a:rPr kumimoji="1" lang="en-US" altLang="ja-JP" dirty="0" smtClean="0"/>
            <a:t>Need for Efficient Use of </a:t>
          </a:r>
          <a:r>
            <a:rPr kumimoji="1" lang="en-US" altLang="ja-JP" dirty="0" smtClean="0">
              <a:solidFill>
                <a:srgbClr val="FF0000"/>
              </a:solidFill>
            </a:rPr>
            <a:t>Resources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38D50607-936F-4387-86F1-24558D64D89A}" type="parTrans" cxnId="{FC4CEB34-CCAD-4BD0-A13B-00DFB416D265}">
      <dgm:prSet/>
      <dgm:spPr/>
      <dgm:t>
        <a:bodyPr/>
        <a:lstStyle/>
        <a:p>
          <a:endParaRPr kumimoji="1" lang="ja-JP" altLang="en-US"/>
        </a:p>
      </dgm:t>
    </dgm:pt>
    <dgm:pt modelId="{62E97DA8-FD3E-49B1-AC76-07CFC493EC4C}" type="sibTrans" cxnId="{FC4CEB34-CCAD-4BD0-A13B-00DFB416D265}">
      <dgm:prSet/>
      <dgm:spPr/>
      <dgm:t>
        <a:bodyPr/>
        <a:lstStyle/>
        <a:p>
          <a:endParaRPr kumimoji="1" lang="ja-JP" altLang="en-US"/>
        </a:p>
      </dgm:t>
    </dgm:pt>
    <dgm:pt modelId="{F30670A2-AAC8-46B9-8025-661E799DBE9D}">
      <dgm:prSet phldrT="[テキスト]"/>
      <dgm:spPr>
        <a:ln>
          <a:solidFill>
            <a:srgbClr val="663300"/>
          </a:solidFill>
        </a:ln>
      </dgm:spPr>
      <dgm:t>
        <a:bodyPr/>
        <a:lstStyle/>
        <a:p>
          <a:r>
            <a:rPr kumimoji="1" lang="en-US" altLang="ja-JP" dirty="0" smtClean="0"/>
            <a:t>Desire to Minimize the </a:t>
          </a:r>
          <a:r>
            <a:rPr kumimoji="1" lang="en-US" altLang="ja-JP" dirty="0" smtClean="0">
              <a:solidFill>
                <a:srgbClr val="FF0000"/>
              </a:solidFill>
            </a:rPr>
            <a:t>Cost</a:t>
          </a:r>
          <a:r>
            <a:rPr kumimoji="1" lang="en-US" altLang="ja-JP" dirty="0" smtClean="0"/>
            <a:t> of gaining Registration</a:t>
          </a:r>
          <a:endParaRPr kumimoji="1" lang="ja-JP" altLang="en-US" dirty="0"/>
        </a:p>
      </dgm:t>
    </dgm:pt>
    <dgm:pt modelId="{9CDE2C6D-24D4-4B95-9039-16A3F9DCB450}" type="parTrans" cxnId="{E17C1035-20A9-49E5-9780-AA03A656DF5E}">
      <dgm:prSet/>
      <dgm:spPr/>
      <dgm:t>
        <a:bodyPr/>
        <a:lstStyle/>
        <a:p>
          <a:endParaRPr kumimoji="1" lang="ja-JP" altLang="en-US"/>
        </a:p>
      </dgm:t>
    </dgm:pt>
    <dgm:pt modelId="{5C571551-25B5-40A0-822C-EE7AB4C95B4D}" type="sibTrans" cxnId="{E17C1035-20A9-49E5-9780-AA03A656DF5E}">
      <dgm:prSet/>
      <dgm:spPr/>
      <dgm:t>
        <a:bodyPr/>
        <a:lstStyle/>
        <a:p>
          <a:endParaRPr kumimoji="1" lang="ja-JP" altLang="en-US"/>
        </a:p>
      </dgm:t>
    </dgm:pt>
    <dgm:pt modelId="{2C659F77-AB59-42CE-BFC8-5FF21037CD9E}">
      <dgm:prSet phldrT="[テキスト]"/>
      <dgm:spPr>
        <a:ln>
          <a:solidFill>
            <a:srgbClr val="660066"/>
          </a:solidFill>
        </a:ln>
      </dgm:spPr>
      <dgm:t>
        <a:bodyPr/>
        <a:lstStyle/>
        <a:p>
          <a:r>
            <a:rPr kumimoji="1" lang="en-US" altLang="ja-JP" dirty="0" smtClean="0"/>
            <a:t>Opportunity to benefit from </a:t>
          </a:r>
          <a:r>
            <a:rPr kumimoji="1" lang="en-US" altLang="ja-JP" dirty="0" smtClean="0">
              <a:solidFill>
                <a:srgbClr val="FF0000"/>
              </a:solidFill>
            </a:rPr>
            <a:t>ICH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A9FAAFD6-004B-41A2-AE9D-999BA76D6D7C}" type="parTrans" cxnId="{C311B465-77BF-4ADA-BB18-73745759E8A3}">
      <dgm:prSet/>
      <dgm:spPr/>
      <dgm:t>
        <a:bodyPr/>
        <a:lstStyle/>
        <a:p>
          <a:endParaRPr kumimoji="1" lang="ja-JP" altLang="en-US"/>
        </a:p>
      </dgm:t>
    </dgm:pt>
    <dgm:pt modelId="{E3A8F211-3394-4A71-8182-37C98C3AAA72}" type="sibTrans" cxnId="{C311B465-77BF-4ADA-BB18-73745759E8A3}">
      <dgm:prSet/>
      <dgm:spPr/>
      <dgm:t>
        <a:bodyPr/>
        <a:lstStyle/>
        <a:p>
          <a:endParaRPr kumimoji="1" lang="ja-JP" altLang="en-US"/>
        </a:p>
      </dgm:t>
    </dgm:pt>
    <dgm:pt modelId="{3B18BA68-F985-43E5-BDFE-BCF3CF6D711D}" type="pres">
      <dgm:prSet presAssocID="{718E8607-100E-47CA-9918-25C5353DF5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0BC66B0-CF84-4225-8BF4-4DF8D068149A}" type="pres">
      <dgm:prSet presAssocID="{9D48FECD-02A5-4CFF-84EE-2FCD4B73D15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A4E205-82FE-421C-9515-6282EEFEB801}" type="pres">
      <dgm:prSet presAssocID="{55488DF9-BA92-4F5F-B3A6-83B617F0EFBA}" presName="sibTrans" presStyleCnt="0"/>
      <dgm:spPr/>
    </dgm:pt>
    <dgm:pt modelId="{36BB6340-3353-4502-9DB7-604997C976C6}" type="pres">
      <dgm:prSet presAssocID="{E74AE108-3C45-428D-A117-D935030C3B1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308CEBC-EAFC-4C3A-9B0C-872E812C710B}" type="pres">
      <dgm:prSet presAssocID="{129983B1-CB4F-40C3-9C49-37C39435164D}" presName="sibTrans" presStyleCnt="0"/>
      <dgm:spPr/>
    </dgm:pt>
    <dgm:pt modelId="{790F17C3-6274-4C85-BDEA-488F6626F5B5}" type="pres">
      <dgm:prSet presAssocID="{6E0DBA91-400A-41F4-B616-779DA2C051F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036FB2-94CF-4493-8D85-3882E94AE8DF}" type="pres">
      <dgm:prSet presAssocID="{923DFA27-1255-4C08-9E0F-99D65FD65C91}" presName="sibTrans" presStyleCnt="0"/>
      <dgm:spPr/>
    </dgm:pt>
    <dgm:pt modelId="{FF70B3AD-645A-4669-8199-5010FE517075}" type="pres">
      <dgm:prSet presAssocID="{5ACB989F-1196-42A1-A204-625D01E72D0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82477D-ACDB-4ACD-A6F0-4A1F8F73E62E}" type="pres">
      <dgm:prSet presAssocID="{B41AACBE-0378-48C8-9377-1E97254E9575}" presName="sibTrans" presStyleCnt="0"/>
      <dgm:spPr/>
    </dgm:pt>
    <dgm:pt modelId="{63B2BD7C-40FC-4AE0-B816-864A92CC0714}" type="pres">
      <dgm:prSet presAssocID="{B2F991DD-027F-4BE3-8F2E-E9A05E10E99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CFA4CE-1DD2-4939-A3A7-504079ECA16C}" type="pres">
      <dgm:prSet presAssocID="{4983D53B-9BC4-4C04-9206-3D1B01AB7936}" presName="sibTrans" presStyleCnt="0"/>
      <dgm:spPr/>
    </dgm:pt>
    <dgm:pt modelId="{CB27A50A-82C9-4A63-BB00-B465E1EC7C0E}" type="pres">
      <dgm:prSet presAssocID="{2DDB14AD-91C2-4DF5-A6B6-C99BD25D3F2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2250493-660E-46CB-9F63-2CBA72BF5C27}" type="pres">
      <dgm:prSet presAssocID="{B5CEB3D8-74D0-4F0E-BAC7-213B7F9B1115}" presName="sibTrans" presStyleCnt="0"/>
      <dgm:spPr/>
    </dgm:pt>
    <dgm:pt modelId="{53AF75D7-63B5-4D9A-B8EA-B41FE7FB5B77}" type="pres">
      <dgm:prSet presAssocID="{417B200A-4012-4D9C-8D8E-07E7A5C3B6A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7030E4-5401-4BCF-8FB7-314E7C58C278}" type="pres">
      <dgm:prSet presAssocID="{62E97DA8-FD3E-49B1-AC76-07CFC493EC4C}" presName="sibTrans" presStyleCnt="0"/>
      <dgm:spPr/>
    </dgm:pt>
    <dgm:pt modelId="{0E1835F4-7807-4995-ACB9-4057553ED2BE}" type="pres">
      <dgm:prSet presAssocID="{F30670A2-AAC8-46B9-8025-661E799DBE9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883822C-8B73-474C-B5F0-7CE4DE7D90CA}" type="pres">
      <dgm:prSet presAssocID="{5C571551-25B5-40A0-822C-EE7AB4C95B4D}" presName="sibTrans" presStyleCnt="0"/>
      <dgm:spPr/>
    </dgm:pt>
    <dgm:pt modelId="{5CE09111-DAD8-4F45-9777-8A077E720427}" type="pres">
      <dgm:prSet presAssocID="{2C659F77-AB59-42CE-BFC8-5FF21037CD9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C4CEB34-CCAD-4BD0-A13B-00DFB416D265}" srcId="{718E8607-100E-47CA-9918-25C5353DF544}" destId="{417B200A-4012-4D9C-8D8E-07E7A5C3B6A7}" srcOrd="6" destOrd="0" parTransId="{38D50607-936F-4387-86F1-24558D64D89A}" sibTransId="{62E97DA8-FD3E-49B1-AC76-07CFC493EC4C}"/>
    <dgm:cxn modelId="{F829A79A-E75B-421A-A89F-A3FB93CCA2F8}" srcId="{718E8607-100E-47CA-9918-25C5353DF544}" destId="{2DDB14AD-91C2-4DF5-A6B6-C99BD25D3F22}" srcOrd="5" destOrd="0" parTransId="{D8C9945E-B3ED-42A9-A4BF-4D2A5136AE94}" sibTransId="{B5CEB3D8-74D0-4F0E-BAC7-213B7F9B1115}"/>
    <dgm:cxn modelId="{0A4ED627-7948-4990-8999-B40E97A240FF}" type="presOf" srcId="{5ACB989F-1196-42A1-A204-625D01E72D04}" destId="{FF70B3AD-645A-4669-8199-5010FE517075}" srcOrd="0" destOrd="0" presId="urn:microsoft.com/office/officeart/2005/8/layout/default"/>
    <dgm:cxn modelId="{629E4E98-4E5A-4844-94E8-B3F86C106F02}" type="presOf" srcId="{B2F991DD-027F-4BE3-8F2E-E9A05E10E99A}" destId="{63B2BD7C-40FC-4AE0-B816-864A92CC0714}" srcOrd="0" destOrd="0" presId="urn:microsoft.com/office/officeart/2005/8/layout/default"/>
    <dgm:cxn modelId="{C311B465-77BF-4ADA-BB18-73745759E8A3}" srcId="{718E8607-100E-47CA-9918-25C5353DF544}" destId="{2C659F77-AB59-42CE-BFC8-5FF21037CD9E}" srcOrd="8" destOrd="0" parTransId="{A9FAAFD6-004B-41A2-AE9D-999BA76D6D7C}" sibTransId="{E3A8F211-3394-4A71-8182-37C98C3AAA72}"/>
    <dgm:cxn modelId="{1ACAAA32-E32E-4B04-9973-9F8857566341}" type="presOf" srcId="{6E0DBA91-400A-41F4-B616-779DA2C051FD}" destId="{790F17C3-6274-4C85-BDEA-488F6626F5B5}" srcOrd="0" destOrd="0" presId="urn:microsoft.com/office/officeart/2005/8/layout/default"/>
    <dgm:cxn modelId="{6138CADA-E060-4632-BF36-1DD45D4B77F3}" type="presOf" srcId="{9D48FECD-02A5-4CFF-84EE-2FCD4B73D155}" destId="{60BC66B0-CF84-4225-8BF4-4DF8D068149A}" srcOrd="0" destOrd="0" presId="urn:microsoft.com/office/officeart/2005/8/layout/default"/>
    <dgm:cxn modelId="{839E07A2-CFB9-4DE4-9AE8-DD9635FE3825}" type="presOf" srcId="{F30670A2-AAC8-46B9-8025-661E799DBE9D}" destId="{0E1835F4-7807-4995-ACB9-4057553ED2BE}" srcOrd="0" destOrd="0" presId="urn:microsoft.com/office/officeart/2005/8/layout/default"/>
    <dgm:cxn modelId="{409FB553-DBA0-4016-A1A8-31E1B25DEF28}" type="presOf" srcId="{417B200A-4012-4D9C-8D8E-07E7A5C3B6A7}" destId="{53AF75D7-63B5-4D9A-B8EA-B41FE7FB5B77}" srcOrd="0" destOrd="0" presId="urn:microsoft.com/office/officeart/2005/8/layout/default"/>
    <dgm:cxn modelId="{F54EF63B-EAA6-487E-A5BD-EDFA58BBE814}" type="presOf" srcId="{2DDB14AD-91C2-4DF5-A6B6-C99BD25D3F22}" destId="{CB27A50A-82C9-4A63-BB00-B465E1EC7C0E}" srcOrd="0" destOrd="0" presId="urn:microsoft.com/office/officeart/2005/8/layout/default"/>
    <dgm:cxn modelId="{16E6A6D1-29AF-4C34-A558-AD06E36EF290}" srcId="{718E8607-100E-47CA-9918-25C5353DF544}" destId="{9D48FECD-02A5-4CFF-84EE-2FCD4B73D155}" srcOrd="0" destOrd="0" parTransId="{6BC39418-BD6F-4B8F-960C-DF08EF31C894}" sibTransId="{55488DF9-BA92-4F5F-B3A6-83B617F0EFBA}"/>
    <dgm:cxn modelId="{DD15DCFD-2DEC-4EB9-B7C3-A4B3EC621BF8}" type="presOf" srcId="{2C659F77-AB59-42CE-BFC8-5FF21037CD9E}" destId="{5CE09111-DAD8-4F45-9777-8A077E720427}" srcOrd="0" destOrd="0" presId="urn:microsoft.com/office/officeart/2005/8/layout/default"/>
    <dgm:cxn modelId="{F338B6B8-E1F6-46FB-A347-74C880B80469}" type="presOf" srcId="{E74AE108-3C45-428D-A117-D935030C3B18}" destId="{36BB6340-3353-4502-9DB7-604997C976C6}" srcOrd="0" destOrd="0" presId="urn:microsoft.com/office/officeart/2005/8/layout/default"/>
    <dgm:cxn modelId="{0C068C52-2A03-4BA7-B10B-DF18EC0D037D}" srcId="{718E8607-100E-47CA-9918-25C5353DF544}" destId="{5ACB989F-1196-42A1-A204-625D01E72D04}" srcOrd="3" destOrd="0" parTransId="{02A8E3FC-42C1-457C-82A6-EA296FA3DC99}" sibTransId="{B41AACBE-0378-48C8-9377-1E97254E9575}"/>
    <dgm:cxn modelId="{EEC5BFD0-F373-44C9-B040-D8882EA5CEC8}" srcId="{718E8607-100E-47CA-9918-25C5353DF544}" destId="{E74AE108-3C45-428D-A117-D935030C3B18}" srcOrd="1" destOrd="0" parTransId="{1138A7D1-7F01-4D5F-94FD-CFF33F2EFBC3}" sibTransId="{129983B1-CB4F-40C3-9C49-37C39435164D}"/>
    <dgm:cxn modelId="{D6E523B5-240D-464A-A4DA-8BEAA2D50D6F}" type="presOf" srcId="{718E8607-100E-47CA-9918-25C5353DF544}" destId="{3B18BA68-F985-43E5-BDFE-BCF3CF6D711D}" srcOrd="0" destOrd="0" presId="urn:microsoft.com/office/officeart/2005/8/layout/default"/>
    <dgm:cxn modelId="{A5377A3D-A478-4BDA-ABDA-E65C255EA308}" srcId="{718E8607-100E-47CA-9918-25C5353DF544}" destId="{6E0DBA91-400A-41F4-B616-779DA2C051FD}" srcOrd="2" destOrd="0" parTransId="{23CE8A7C-ED44-4ECB-A307-E5354429E2FA}" sibTransId="{923DFA27-1255-4C08-9E0F-99D65FD65C91}"/>
    <dgm:cxn modelId="{E17C1035-20A9-49E5-9780-AA03A656DF5E}" srcId="{718E8607-100E-47CA-9918-25C5353DF544}" destId="{F30670A2-AAC8-46B9-8025-661E799DBE9D}" srcOrd="7" destOrd="0" parTransId="{9CDE2C6D-24D4-4B95-9039-16A3F9DCB450}" sibTransId="{5C571551-25B5-40A0-822C-EE7AB4C95B4D}"/>
    <dgm:cxn modelId="{447B1426-D6BE-4D38-A7DF-54897426B9F5}" srcId="{718E8607-100E-47CA-9918-25C5353DF544}" destId="{B2F991DD-027F-4BE3-8F2E-E9A05E10E99A}" srcOrd="4" destOrd="0" parTransId="{D396B63C-5A30-4A69-8863-605FAD549B54}" sibTransId="{4983D53B-9BC4-4C04-9206-3D1B01AB7936}"/>
    <dgm:cxn modelId="{70DA6914-1788-48A6-9724-16CB1881CC0C}" type="presParOf" srcId="{3B18BA68-F985-43E5-BDFE-BCF3CF6D711D}" destId="{60BC66B0-CF84-4225-8BF4-4DF8D068149A}" srcOrd="0" destOrd="0" presId="urn:microsoft.com/office/officeart/2005/8/layout/default"/>
    <dgm:cxn modelId="{D99CA6D9-1C87-44C9-88B6-6DFC84E50753}" type="presParOf" srcId="{3B18BA68-F985-43E5-BDFE-BCF3CF6D711D}" destId="{79A4E205-82FE-421C-9515-6282EEFEB801}" srcOrd="1" destOrd="0" presId="urn:microsoft.com/office/officeart/2005/8/layout/default"/>
    <dgm:cxn modelId="{82171FB9-3B76-4760-AABC-F7E054D38156}" type="presParOf" srcId="{3B18BA68-F985-43E5-BDFE-BCF3CF6D711D}" destId="{36BB6340-3353-4502-9DB7-604997C976C6}" srcOrd="2" destOrd="0" presId="urn:microsoft.com/office/officeart/2005/8/layout/default"/>
    <dgm:cxn modelId="{1B8D39C4-2755-4DE8-9901-E26599B78E25}" type="presParOf" srcId="{3B18BA68-F985-43E5-BDFE-BCF3CF6D711D}" destId="{1308CEBC-EAFC-4C3A-9B0C-872E812C710B}" srcOrd="3" destOrd="0" presId="urn:microsoft.com/office/officeart/2005/8/layout/default"/>
    <dgm:cxn modelId="{592F14F6-F804-446C-A8DD-C6C0906D2F1C}" type="presParOf" srcId="{3B18BA68-F985-43E5-BDFE-BCF3CF6D711D}" destId="{790F17C3-6274-4C85-BDEA-488F6626F5B5}" srcOrd="4" destOrd="0" presId="urn:microsoft.com/office/officeart/2005/8/layout/default"/>
    <dgm:cxn modelId="{E5A3871B-D2A5-4467-8448-1381D3F39EB9}" type="presParOf" srcId="{3B18BA68-F985-43E5-BDFE-BCF3CF6D711D}" destId="{C9036FB2-94CF-4493-8D85-3882E94AE8DF}" srcOrd="5" destOrd="0" presId="urn:microsoft.com/office/officeart/2005/8/layout/default"/>
    <dgm:cxn modelId="{9385BFB6-9B3E-49C3-8683-EF3741547CF8}" type="presParOf" srcId="{3B18BA68-F985-43E5-BDFE-BCF3CF6D711D}" destId="{FF70B3AD-645A-4669-8199-5010FE517075}" srcOrd="6" destOrd="0" presId="urn:microsoft.com/office/officeart/2005/8/layout/default"/>
    <dgm:cxn modelId="{D03BA1EE-B8FB-48AF-8EBB-D4261B4459D7}" type="presParOf" srcId="{3B18BA68-F985-43E5-BDFE-BCF3CF6D711D}" destId="{A582477D-ACDB-4ACD-A6F0-4A1F8F73E62E}" srcOrd="7" destOrd="0" presId="urn:microsoft.com/office/officeart/2005/8/layout/default"/>
    <dgm:cxn modelId="{D1EBEE3B-9725-498C-90AF-864EC0E98B10}" type="presParOf" srcId="{3B18BA68-F985-43E5-BDFE-BCF3CF6D711D}" destId="{63B2BD7C-40FC-4AE0-B816-864A92CC0714}" srcOrd="8" destOrd="0" presId="urn:microsoft.com/office/officeart/2005/8/layout/default"/>
    <dgm:cxn modelId="{FC66AB2D-78FD-4399-B9C7-40AE8D7516B9}" type="presParOf" srcId="{3B18BA68-F985-43E5-BDFE-BCF3CF6D711D}" destId="{42CFA4CE-1DD2-4939-A3A7-504079ECA16C}" srcOrd="9" destOrd="0" presId="urn:microsoft.com/office/officeart/2005/8/layout/default"/>
    <dgm:cxn modelId="{B48E5625-C232-47B7-9421-A7BF9B6D6718}" type="presParOf" srcId="{3B18BA68-F985-43E5-BDFE-BCF3CF6D711D}" destId="{CB27A50A-82C9-4A63-BB00-B465E1EC7C0E}" srcOrd="10" destOrd="0" presId="urn:microsoft.com/office/officeart/2005/8/layout/default"/>
    <dgm:cxn modelId="{EEC368D6-32A3-4BF7-9EEE-CE2BB14D1341}" type="presParOf" srcId="{3B18BA68-F985-43E5-BDFE-BCF3CF6D711D}" destId="{82250493-660E-46CB-9F63-2CBA72BF5C27}" srcOrd="11" destOrd="0" presId="urn:microsoft.com/office/officeart/2005/8/layout/default"/>
    <dgm:cxn modelId="{3F7D5869-0E17-4D42-922C-3D0AE46FDAFC}" type="presParOf" srcId="{3B18BA68-F985-43E5-BDFE-BCF3CF6D711D}" destId="{53AF75D7-63B5-4D9A-B8EA-B41FE7FB5B77}" srcOrd="12" destOrd="0" presId="urn:microsoft.com/office/officeart/2005/8/layout/default"/>
    <dgm:cxn modelId="{84E0F6DE-989B-49A8-A8B7-ED3115343B97}" type="presParOf" srcId="{3B18BA68-F985-43E5-BDFE-BCF3CF6D711D}" destId="{707030E4-5401-4BCF-8FB7-314E7C58C278}" srcOrd="13" destOrd="0" presId="urn:microsoft.com/office/officeart/2005/8/layout/default"/>
    <dgm:cxn modelId="{29234587-1CF1-45E0-8A73-62623E46B9C4}" type="presParOf" srcId="{3B18BA68-F985-43E5-BDFE-BCF3CF6D711D}" destId="{0E1835F4-7807-4995-ACB9-4057553ED2BE}" srcOrd="14" destOrd="0" presId="urn:microsoft.com/office/officeart/2005/8/layout/default"/>
    <dgm:cxn modelId="{8CA5CA90-28F2-4E2F-B6A3-55290E510B49}" type="presParOf" srcId="{3B18BA68-F985-43E5-BDFE-BCF3CF6D711D}" destId="{8883822C-8B73-474C-B5F0-7CE4DE7D90CA}" srcOrd="15" destOrd="0" presId="urn:microsoft.com/office/officeart/2005/8/layout/default"/>
    <dgm:cxn modelId="{F91BC2D0-CCF6-4722-8872-126F9EB293A6}" type="presParOf" srcId="{3B18BA68-F985-43E5-BDFE-BCF3CF6D711D}" destId="{5CE09111-DAD8-4F45-9777-8A077E72042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E8607-100E-47CA-9918-25C5353DF54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9D48FECD-02A5-4CFF-84EE-2FCD4B73D155}">
      <dgm:prSet phldrT="[テキスト]"/>
      <dgm:spPr>
        <a:ln>
          <a:solidFill>
            <a:srgbClr val="002060"/>
          </a:solidFill>
        </a:ln>
      </dgm:spPr>
      <dgm:t>
        <a:bodyPr/>
        <a:lstStyle/>
        <a:p>
          <a:r>
            <a:rPr kumimoji="1" lang="en-US" altLang="ja-JP" dirty="0" smtClean="0"/>
            <a:t>Establish </a:t>
          </a:r>
          <a:r>
            <a:rPr kumimoji="1" lang="en-US" altLang="ja-JP" dirty="0" smtClean="0">
              <a:solidFill>
                <a:srgbClr val="FF0000"/>
              </a:solidFill>
            </a:rPr>
            <a:t>VICH GLs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6BC39418-BD6F-4B8F-960C-DF08EF31C894}" type="parTrans" cxnId="{16E6A6D1-29AF-4C34-A558-AD06E36EF290}">
      <dgm:prSet/>
      <dgm:spPr/>
      <dgm:t>
        <a:bodyPr/>
        <a:lstStyle/>
        <a:p>
          <a:endParaRPr kumimoji="1" lang="ja-JP" altLang="en-US"/>
        </a:p>
      </dgm:t>
    </dgm:pt>
    <dgm:pt modelId="{55488DF9-BA92-4F5F-B3A6-83B617F0EFBA}" type="sibTrans" cxnId="{16E6A6D1-29AF-4C34-A558-AD06E36EF290}">
      <dgm:prSet/>
      <dgm:spPr/>
      <dgm:t>
        <a:bodyPr/>
        <a:lstStyle/>
        <a:p>
          <a:endParaRPr kumimoji="1" lang="ja-JP" altLang="en-US"/>
        </a:p>
      </dgm:t>
    </dgm:pt>
    <dgm:pt modelId="{E74AE108-3C45-428D-A117-D935030C3B18}">
      <dgm:prSet phldrT="[テキスト]"/>
      <dgm:spPr>
        <a:ln>
          <a:solidFill>
            <a:srgbClr val="002060"/>
          </a:solidFill>
        </a:ln>
      </dgm:spPr>
      <dgm:t>
        <a:bodyPr/>
        <a:lstStyle/>
        <a:p>
          <a:r>
            <a:rPr kumimoji="1" lang="en-US" altLang="ja-JP" dirty="0" smtClean="0"/>
            <a:t>Update/revise </a:t>
          </a:r>
          <a:r>
            <a:rPr kumimoji="1" lang="en-US" altLang="ja-JP" dirty="0" smtClean="0">
              <a:solidFill>
                <a:srgbClr val="FF0000"/>
              </a:solidFill>
            </a:rPr>
            <a:t>VICH GLs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1138A7D1-7F01-4D5F-94FD-CFF33F2EFBC3}" type="parTrans" cxnId="{EEC5BFD0-F373-44C9-B040-D8882EA5CEC8}">
      <dgm:prSet/>
      <dgm:spPr/>
      <dgm:t>
        <a:bodyPr/>
        <a:lstStyle/>
        <a:p>
          <a:endParaRPr kumimoji="1" lang="ja-JP" altLang="en-US"/>
        </a:p>
      </dgm:t>
    </dgm:pt>
    <dgm:pt modelId="{129983B1-CB4F-40C3-9C49-37C39435164D}" type="sibTrans" cxnId="{EEC5BFD0-F373-44C9-B040-D8882EA5CEC8}">
      <dgm:prSet/>
      <dgm:spPr/>
      <dgm:t>
        <a:bodyPr/>
        <a:lstStyle/>
        <a:p>
          <a:endParaRPr kumimoji="1" lang="ja-JP" altLang="en-US"/>
        </a:p>
      </dgm:t>
    </dgm:pt>
    <dgm:pt modelId="{6E0DBA91-400A-41F4-B616-779DA2C051FD}">
      <dgm:prSet phldrT="[テキスト]"/>
      <dgm:spPr>
        <a:ln>
          <a:solidFill>
            <a:srgbClr val="008000"/>
          </a:solidFill>
        </a:ln>
      </dgm:spPr>
      <dgm:t>
        <a:bodyPr/>
        <a:lstStyle/>
        <a:p>
          <a:r>
            <a:rPr kumimoji="1" lang="en-US" altLang="ja-JP" dirty="0" smtClean="0"/>
            <a:t>Collaboration with the </a:t>
          </a:r>
          <a:r>
            <a:rPr kumimoji="1" lang="en-US" altLang="ja-JP" dirty="0" smtClean="0">
              <a:solidFill>
                <a:srgbClr val="FF0000"/>
              </a:solidFill>
            </a:rPr>
            <a:t>OIE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23CE8A7C-ED44-4ECB-A307-E5354429E2FA}" type="parTrans" cxnId="{A5377A3D-A478-4BDA-ABDA-E65C255EA308}">
      <dgm:prSet/>
      <dgm:spPr/>
      <dgm:t>
        <a:bodyPr/>
        <a:lstStyle/>
        <a:p>
          <a:endParaRPr kumimoji="1" lang="ja-JP" altLang="en-US"/>
        </a:p>
      </dgm:t>
    </dgm:pt>
    <dgm:pt modelId="{923DFA27-1255-4C08-9E0F-99D65FD65C91}" type="sibTrans" cxnId="{A5377A3D-A478-4BDA-ABDA-E65C255EA308}">
      <dgm:prSet/>
      <dgm:spPr/>
      <dgm:t>
        <a:bodyPr/>
        <a:lstStyle/>
        <a:p>
          <a:endParaRPr kumimoji="1" lang="ja-JP" altLang="en-US"/>
        </a:p>
      </dgm:t>
    </dgm:pt>
    <dgm:pt modelId="{5ACB989F-1196-42A1-A204-625D01E72D04}">
      <dgm:prSet phldrT="[テキスト]"/>
      <dgm:spPr>
        <a:ln>
          <a:solidFill>
            <a:srgbClr val="663300"/>
          </a:solidFill>
        </a:ln>
      </dgm:spPr>
      <dgm:t>
        <a:bodyPr/>
        <a:lstStyle/>
        <a:p>
          <a:r>
            <a:rPr kumimoji="1" lang="en-US" altLang="ja-JP" dirty="0" smtClean="0"/>
            <a:t>Contribute the international efforts to </a:t>
          </a:r>
          <a:r>
            <a:rPr kumimoji="1" lang="en-US" altLang="ja-JP" dirty="0" smtClean="0">
              <a:solidFill>
                <a:srgbClr val="FF0000"/>
              </a:solidFill>
            </a:rPr>
            <a:t>minimize the risks of AMR*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02A8E3FC-42C1-457C-82A6-EA296FA3DC99}" type="parTrans" cxnId="{0C068C52-2A03-4BA7-B10B-DF18EC0D037D}">
      <dgm:prSet/>
      <dgm:spPr/>
      <dgm:t>
        <a:bodyPr/>
        <a:lstStyle/>
        <a:p>
          <a:endParaRPr kumimoji="1" lang="ja-JP" altLang="en-US"/>
        </a:p>
      </dgm:t>
    </dgm:pt>
    <dgm:pt modelId="{B41AACBE-0378-48C8-9377-1E97254E9575}" type="sibTrans" cxnId="{0C068C52-2A03-4BA7-B10B-DF18EC0D037D}">
      <dgm:prSet/>
      <dgm:spPr/>
      <dgm:t>
        <a:bodyPr/>
        <a:lstStyle/>
        <a:p>
          <a:endParaRPr kumimoji="1" lang="ja-JP" altLang="en-US"/>
        </a:p>
      </dgm:t>
    </dgm:pt>
    <dgm:pt modelId="{B2F991DD-027F-4BE3-8F2E-E9A05E10E99A}">
      <dgm:prSet phldrT="[テキスト]"/>
      <dgm:spPr>
        <a:ln>
          <a:solidFill>
            <a:srgbClr val="660066"/>
          </a:solidFill>
        </a:ln>
      </dgm:spPr>
      <dgm:t>
        <a:bodyPr/>
        <a:lstStyle/>
        <a:p>
          <a:r>
            <a:rPr kumimoji="1" lang="en-US" altLang="ja-JP" dirty="0" smtClean="0"/>
            <a:t>Review guidance for </a:t>
          </a:r>
          <a:r>
            <a:rPr kumimoji="1" lang="en-US" altLang="ja-JP" dirty="0" smtClean="0">
              <a:solidFill>
                <a:srgbClr val="FF0000"/>
              </a:solidFill>
            </a:rPr>
            <a:t>pharmacovigilance</a:t>
          </a:r>
          <a:r>
            <a:rPr kumimoji="1" lang="en-US" altLang="ja-JP" dirty="0" smtClean="0"/>
            <a:t> reporting</a:t>
          </a:r>
          <a:endParaRPr kumimoji="1" lang="ja-JP" altLang="en-US" dirty="0"/>
        </a:p>
      </dgm:t>
    </dgm:pt>
    <dgm:pt modelId="{D396B63C-5A30-4A69-8863-605FAD549B54}" type="parTrans" cxnId="{447B1426-D6BE-4D38-A7DF-54897426B9F5}">
      <dgm:prSet/>
      <dgm:spPr/>
      <dgm:t>
        <a:bodyPr/>
        <a:lstStyle/>
        <a:p>
          <a:endParaRPr kumimoji="1" lang="ja-JP" altLang="en-US"/>
        </a:p>
      </dgm:t>
    </dgm:pt>
    <dgm:pt modelId="{4983D53B-9BC4-4C04-9206-3D1B01AB7936}" type="sibTrans" cxnId="{447B1426-D6BE-4D38-A7DF-54897426B9F5}">
      <dgm:prSet/>
      <dgm:spPr/>
      <dgm:t>
        <a:bodyPr/>
        <a:lstStyle/>
        <a:p>
          <a:endParaRPr kumimoji="1" lang="ja-JP" altLang="en-US"/>
        </a:p>
      </dgm:t>
    </dgm:pt>
    <dgm:pt modelId="{3B18BA68-F985-43E5-BDFE-BCF3CF6D711D}" type="pres">
      <dgm:prSet presAssocID="{718E8607-100E-47CA-9918-25C5353DF5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0BC66B0-CF84-4225-8BF4-4DF8D068149A}" type="pres">
      <dgm:prSet presAssocID="{9D48FECD-02A5-4CFF-84EE-2FCD4B73D1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A4E205-82FE-421C-9515-6282EEFEB801}" type="pres">
      <dgm:prSet presAssocID="{55488DF9-BA92-4F5F-B3A6-83B617F0EFBA}" presName="sibTrans" presStyleCnt="0"/>
      <dgm:spPr/>
    </dgm:pt>
    <dgm:pt modelId="{36BB6340-3353-4502-9DB7-604997C976C6}" type="pres">
      <dgm:prSet presAssocID="{E74AE108-3C45-428D-A117-D935030C3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308CEBC-EAFC-4C3A-9B0C-872E812C710B}" type="pres">
      <dgm:prSet presAssocID="{129983B1-CB4F-40C3-9C49-37C39435164D}" presName="sibTrans" presStyleCnt="0"/>
      <dgm:spPr/>
    </dgm:pt>
    <dgm:pt modelId="{790F17C3-6274-4C85-BDEA-488F6626F5B5}" type="pres">
      <dgm:prSet presAssocID="{6E0DBA91-400A-41F4-B616-779DA2C051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036FB2-94CF-4493-8D85-3882E94AE8DF}" type="pres">
      <dgm:prSet presAssocID="{923DFA27-1255-4C08-9E0F-99D65FD65C91}" presName="sibTrans" presStyleCnt="0"/>
      <dgm:spPr/>
    </dgm:pt>
    <dgm:pt modelId="{FF70B3AD-645A-4669-8199-5010FE517075}" type="pres">
      <dgm:prSet presAssocID="{5ACB989F-1196-42A1-A204-625D01E72D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82477D-ACDB-4ACD-A6F0-4A1F8F73E62E}" type="pres">
      <dgm:prSet presAssocID="{B41AACBE-0378-48C8-9377-1E97254E9575}" presName="sibTrans" presStyleCnt="0"/>
      <dgm:spPr/>
    </dgm:pt>
    <dgm:pt modelId="{63B2BD7C-40FC-4AE0-B816-864A92CC0714}" type="pres">
      <dgm:prSet presAssocID="{B2F991DD-027F-4BE3-8F2E-E9A05E10E9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EC5BFD0-F373-44C9-B040-D8882EA5CEC8}" srcId="{718E8607-100E-47CA-9918-25C5353DF544}" destId="{E74AE108-3C45-428D-A117-D935030C3B18}" srcOrd="1" destOrd="0" parTransId="{1138A7D1-7F01-4D5F-94FD-CFF33F2EFBC3}" sibTransId="{129983B1-CB4F-40C3-9C49-37C39435164D}"/>
    <dgm:cxn modelId="{81A97E5E-FCF6-4EE1-B310-843C5AB05308}" type="presOf" srcId="{9D48FECD-02A5-4CFF-84EE-2FCD4B73D155}" destId="{60BC66B0-CF84-4225-8BF4-4DF8D068149A}" srcOrd="0" destOrd="0" presId="urn:microsoft.com/office/officeart/2005/8/layout/default"/>
    <dgm:cxn modelId="{A9213AE0-DC47-4500-8CBC-824DE7A41757}" type="presOf" srcId="{6E0DBA91-400A-41F4-B616-779DA2C051FD}" destId="{790F17C3-6274-4C85-BDEA-488F6626F5B5}" srcOrd="0" destOrd="0" presId="urn:microsoft.com/office/officeart/2005/8/layout/default"/>
    <dgm:cxn modelId="{A5377A3D-A478-4BDA-ABDA-E65C255EA308}" srcId="{718E8607-100E-47CA-9918-25C5353DF544}" destId="{6E0DBA91-400A-41F4-B616-779DA2C051FD}" srcOrd="2" destOrd="0" parTransId="{23CE8A7C-ED44-4ECB-A307-E5354429E2FA}" sibTransId="{923DFA27-1255-4C08-9E0F-99D65FD65C91}"/>
    <dgm:cxn modelId="{A8DC654A-E817-4B31-BD4A-DC6824C278A3}" type="presOf" srcId="{5ACB989F-1196-42A1-A204-625D01E72D04}" destId="{FF70B3AD-645A-4669-8199-5010FE517075}" srcOrd="0" destOrd="0" presId="urn:microsoft.com/office/officeart/2005/8/layout/default"/>
    <dgm:cxn modelId="{713AA0C1-191E-4126-AA34-ED32B121F384}" type="presOf" srcId="{718E8607-100E-47CA-9918-25C5353DF544}" destId="{3B18BA68-F985-43E5-BDFE-BCF3CF6D711D}" srcOrd="0" destOrd="0" presId="urn:microsoft.com/office/officeart/2005/8/layout/default"/>
    <dgm:cxn modelId="{16E6A6D1-29AF-4C34-A558-AD06E36EF290}" srcId="{718E8607-100E-47CA-9918-25C5353DF544}" destId="{9D48FECD-02A5-4CFF-84EE-2FCD4B73D155}" srcOrd="0" destOrd="0" parTransId="{6BC39418-BD6F-4B8F-960C-DF08EF31C894}" sibTransId="{55488DF9-BA92-4F5F-B3A6-83B617F0EFBA}"/>
    <dgm:cxn modelId="{0C068C52-2A03-4BA7-B10B-DF18EC0D037D}" srcId="{718E8607-100E-47CA-9918-25C5353DF544}" destId="{5ACB989F-1196-42A1-A204-625D01E72D04}" srcOrd="3" destOrd="0" parTransId="{02A8E3FC-42C1-457C-82A6-EA296FA3DC99}" sibTransId="{B41AACBE-0378-48C8-9377-1E97254E9575}"/>
    <dgm:cxn modelId="{997DDED2-7CF2-482B-9DEC-4A4BB4663925}" type="presOf" srcId="{E74AE108-3C45-428D-A117-D935030C3B18}" destId="{36BB6340-3353-4502-9DB7-604997C976C6}" srcOrd="0" destOrd="0" presId="urn:microsoft.com/office/officeart/2005/8/layout/default"/>
    <dgm:cxn modelId="{447B1426-D6BE-4D38-A7DF-54897426B9F5}" srcId="{718E8607-100E-47CA-9918-25C5353DF544}" destId="{B2F991DD-027F-4BE3-8F2E-E9A05E10E99A}" srcOrd="4" destOrd="0" parTransId="{D396B63C-5A30-4A69-8863-605FAD549B54}" sibTransId="{4983D53B-9BC4-4C04-9206-3D1B01AB7936}"/>
    <dgm:cxn modelId="{D577B701-BA2B-4C76-B393-8A185257FABB}" type="presOf" srcId="{B2F991DD-027F-4BE3-8F2E-E9A05E10E99A}" destId="{63B2BD7C-40FC-4AE0-B816-864A92CC0714}" srcOrd="0" destOrd="0" presId="urn:microsoft.com/office/officeart/2005/8/layout/default"/>
    <dgm:cxn modelId="{08EDA277-7168-42E3-A38E-21C1832D8241}" type="presParOf" srcId="{3B18BA68-F985-43E5-BDFE-BCF3CF6D711D}" destId="{60BC66B0-CF84-4225-8BF4-4DF8D068149A}" srcOrd="0" destOrd="0" presId="urn:microsoft.com/office/officeart/2005/8/layout/default"/>
    <dgm:cxn modelId="{DCE5F8BC-AF63-4A39-B41D-11564B59C37E}" type="presParOf" srcId="{3B18BA68-F985-43E5-BDFE-BCF3CF6D711D}" destId="{79A4E205-82FE-421C-9515-6282EEFEB801}" srcOrd="1" destOrd="0" presId="urn:microsoft.com/office/officeart/2005/8/layout/default"/>
    <dgm:cxn modelId="{45F2D6E2-7A83-475F-BEE3-C26CFADCD425}" type="presParOf" srcId="{3B18BA68-F985-43E5-BDFE-BCF3CF6D711D}" destId="{36BB6340-3353-4502-9DB7-604997C976C6}" srcOrd="2" destOrd="0" presId="urn:microsoft.com/office/officeart/2005/8/layout/default"/>
    <dgm:cxn modelId="{FD0D283F-4072-41CC-95B9-6E61C537930A}" type="presParOf" srcId="{3B18BA68-F985-43E5-BDFE-BCF3CF6D711D}" destId="{1308CEBC-EAFC-4C3A-9B0C-872E812C710B}" srcOrd="3" destOrd="0" presId="urn:microsoft.com/office/officeart/2005/8/layout/default"/>
    <dgm:cxn modelId="{B4D24BE9-1586-406B-BA1A-F95354C92BD3}" type="presParOf" srcId="{3B18BA68-F985-43E5-BDFE-BCF3CF6D711D}" destId="{790F17C3-6274-4C85-BDEA-488F6626F5B5}" srcOrd="4" destOrd="0" presId="urn:microsoft.com/office/officeart/2005/8/layout/default"/>
    <dgm:cxn modelId="{1DB2BE3A-7C70-4861-9630-E22E27E3CB9E}" type="presParOf" srcId="{3B18BA68-F985-43E5-BDFE-BCF3CF6D711D}" destId="{C9036FB2-94CF-4493-8D85-3882E94AE8DF}" srcOrd="5" destOrd="0" presId="urn:microsoft.com/office/officeart/2005/8/layout/default"/>
    <dgm:cxn modelId="{3E8B30A8-D7B4-4E8A-AEF7-0DC40439C6F0}" type="presParOf" srcId="{3B18BA68-F985-43E5-BDFE-BCF3CF6D711D}" destId="{FF70B3AD-645A-4669-8199-5010FE517075}" srcOrd="6" destOrd="0" presId="urn:microsoft.com/office/officeart/2005/8/layout/default"/>
    <dgm:cxn modelId="{E8D1E0A7-440B-4FF5-8BF7-27B43F659D9D}" type="presParOf" srcId="{3B18BA68-F985-43E5-BDFE-BCF3CF6D711D}" destId="{A582477D-ACDB-4ACD-A6F0-4A1F8F73E62E}" srcOrd="7" destOrd="0" presId="urn:microsoft.com/office/officeart/2005/8/layout/default"/>
    <dgm:cxn modelId="{535722D2-F2C9-4AAD-8C9E-1050F44F9BAC}" type="presParOf" srcId="{3B18BA68-F985-43E5-BDFE-BCF3CF6D711D}" destId="{63B2BD7C-40FC-4AE0-B816-864A92CC07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E8607-100E-47CA-9918-25C5353DF54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9D48FECD-02A5-4CFF-84EE-2FCD4B73D155}">
      <dgm:prSet phldrT="[テキスト]" custT="1"/>
      <dgm:spPr>
        <a:ln>
          <a:solidFill>
            <a:srgbClr val="002060"/>
          </a:solidFill>
        </a:ln>
      </dgm:spPr>
      <dgm:t>
        <a:bodyPr/>
        <a:lstStyle/>
        <a:p>
          <a:r>
            <a:rPr kumimoji="1" lang="en-US" altLang="ja-JP" sz="2400" dirty="0" smtClean="0">
              <a:solidFill>
                <a:schemeClr val="tx1"/>
              </a:solidFill>
            </a:rPr>
            <a:t>Wider International Harmonization (particularly </a:t>
          </a:r>
          <a:r>
            <a:rPr kumimoji="1" lang="en-US" altLang="ja-JP" sz="2400" dirty="0" smtClean="0">
              <a:solidFill>
                <a:srgbClr val="FF0000"/>
              </a:solidFill>
            </a:rPr>
            <a:t>VICH Outreach Forum</a:t>
          </a:r>
          <a:r>
            <a:rPr kumimoji="1" lang="en-US" altLang="ja-JP" sz="2400" dirty="0" smtClean="0">
              <a:solidFill>
                <a:schemeClr val="tx1"/>
              </a:solidFill>
            </a:rPr>
            <a:t>) </a:t>
          </a:r>
          <a:endParaRPr kumimoji="1" lang="ja-JP" altLang="en-US" sz="2400" dirty="0">
            <a:solidFill>
              <a:schemeClr val="tx1"/>
            </a:solidFill>
          </a:endParaRPr>
        </a:p>
      </dgm:t>
    </dgm:pt>
    <dgm:pt modelId="{6BC39418-BD6F-4B8F-960C-DF08EF31C894}" type="parTrans" cxnId="{16E6A6D1-29AF-4C34-A558-AD06E36EF290}">
      <dgm:prSet/>
      <dgm:spPr/>
      <dgm:t>
        <a:bodyPr/>
        <a:lstStyle/>
        <a:p>
          <a:endParaRPr kumimoji="1" lang="ja-JP" altLang="en-US"/>
        </a:p>
      </dgm:t>
    </dgm:pt>
    <dgm:pt modelId="{55488DF9-BA92-4F5F-B3A6-83B617F0EFBA}" type="sibTrans" cxnId="{16E6A6D1-29AF-4C34-A558-AD06E36EF290}">
      <dgm:prSet/>
      <dgm:spPr/>
      <dgm:t>
        <a:bodyPr/>
        <a:lstStyle/>
        <a:p>
          <a:endParaRPr kumimoji="1" lang="ja-JP" altLang="en-US"/>
        </a:p>
      </dgm:t>
    </dgm:pt>
    <dgm:pt modelId="{E74AE108-3C45-428D-A117-D935030C3B18}">
      <dgm:prSet phldrT="[テキスト]" custT="1"/>
      <dgm:spPr>
        <a:ln>
          <a:solidFill>
            <a:srgbClr val="002060"/>
          </a:solidFill>
        </a:ln>
      </dgm:spPr>
      <dgm:t>
        <a:bodyPr/>
        <a:lstStyle/>
        <a:p>
          <a:r>
            <a:rPr kumimoji="1" lang="en-US" altLang="en-US" sz="1900" dirty="0" smtClean="0">
              <a:solidFill>
                <a:srgbClr val="FF0000"/>
              </a:solidFill>
            </a:rPr>
            <a:t> </a:t>
          </a:r>
          <a:r>
            <a:rPr kumimoji="1" lang="en-US" altLang="en-US" sz="2400" dirty="0" smtClean="0">
              <a:solidFill>
                <a:schemeClr val="tx1"/>
              </a:solidFill>
            </a:rPr>
            <a:t>Finalize a </a:t>
          </a:r>
          <a:r>
            <a:rPr kumimoji="1" lang="en-US" altLang="en-US" sz="2400" dirty="0" smtClean="0">
              <a:solidFill>
                <a:srgbClr val="FF0000"/>
              </a:solidFill>
            </a:rPr>
            <a:t>Communication and Training Strategy </a:t>
          </a:r>
          <a:r>
            <a:rPr kumimoji="1" lang="en-US" altLang="en-US" sz="2400" dirty="0" smtClean="0">
              <a:solidFill>
                <a:schemeClr val="tx1"/>
              </a:solidFill>
            </a:rPr>
            <a:t>to raise awareness of the benefit of VICH</a:t>
          </a:r>
          <a:endParaRPr kumimoji="1" lang="ja-JP" altLang="en-US" sz="2400" dirty="0">
            <a:solidFill>
              <a:schemeClr val="tx1"/>
            </a:solidFill>
          </a:endParaRPr>
        </a:p>
      </dgm:t>
    </dgm:pt>
    <dgm:pt modelId="{1138A7D1-7F01-4D5F-94FD-CFF33F2EFBC3}" type="parTrans" cxnId="{EEC5BFD0-F373-44C9-B040-D8882EA5CEC8}">
      <dgm:prSet/>
      <dgm:spPr/>
      <dgm:t>
        <a:bodyPr/>
        <a:lstStyle/>
        <a:p>
          <a:endParaRPr kumimoji="1" lang="ja-JP" altLang="en-US"/>
        </a:p>
      </dgm:t>
    </dgm:pt>
    <dgm:pt modelId="{129983B1-CB4F-40C3-9C49-37C39435164D}" type="sibTrans" cxnId="{EEC5BFD0-F373-44C9-B040-D8882EA5CEC8}">
      <dgm:prSet/>
      <dgm:spPr/>
      <dgm:t>
        <a:bodyPr/>
        <a:lstStyle/>
        <a:p>
          <a:endParaRPr kumimoji="1" lang="ja-JP" altLang="en-US"/>
        </a:p>
      </dgm:t>
    </dgm:pt>
    <dgm:pt modelId="{6E0DBA91-400A-41F4-B616-779DA2C051FD}">
      <dgm:prSet phldrT="[テキスト]" custT="1"/>
      <dgm:spPr>
        <a:ln>
          <a:solidFill>
            <a:srgbClr val="008000"/>
          </a:solidFill>
        </a:ln>
      </dgm:spPr>
      <dgm:t>
        <a:bodyPr/>
        <a:lstStyle/>
        <a:p>
          <a:r>
            <a:rPr kumimoji="1" lang="en-US" altLang="ja-JP" sz="2000" dirty="0" smtClean="0"/>
            <a:t>Consider the </a:t>
          </a:r>
          <a:r>
            <a:rPr kumimoji="1" lang="en-US" altLang="ja-JP" sz="2000" dirty="0" smtClean="0">
              <a:solidFill>
                <a:srgbClr val="FF0000"/>
              </a:solidFill>
            </a:rPr>
            <a:t>Needs and Priorities of non-VICH Countries</a:t>
          </a:r>
          <a:r>
            <a:rPr kumimoji="1" lang="en-US" altLang="ja-JP" sz="2000" dirty="0" smtClean="0"/>
            <a:t> about technical Requirements for the registration of VMPs</a:t>
          </a:r>
          <a:endParaRPr kumimoji="1" lang="ja-JP" altLang="en-US" sz="2000" dirty="0">
            <a:solidFill>
              <a:srgbClr val="FF0000"/>
            </a:solidFill>
          </a:endParaRPr>
        </a:p>
      </dgm:t>
    </dgm:pt>
    <dgm:pt modelId="{23CE8A7C-ED44-4ECB-A307-E5354429E2FA}" type="parTrans" cxnId="{A5377A3D-A478-4BDA-ABDA-E65C255EA308}">
      <dgm:prSet/>
      <dgm:spPr/>
      <dgm:t>
        <a:bodyPr/>
        <a:lstStyle/>
        <a:p>
          <a:endParaRPr kumimoji="1" lang="ja-JP" altLang="en-US"/>
        </a:p>
      </dgm:t>
    </dgm:pt>
    <dgm:pt modelId="{923DFA27-1255-4C08-9E0F-99D65FD65C91}" type="sibTrans" cxnId="{A5377A3D-A478-4BDA-ABDA-E65C255EA308}">
      <dgm:prSet/>
      <dgm:spPr/>
      <dgm:t>
        <a:bodyPr/>
        <a:lstStyle/>
        <a:p>
          <a:endParaRPr kumimoji="1" lang="ja-JP" altLang="en-US"/>
        </a:p>
      </dgm:t>
    </dgm:pt>
    <dgm:pt modelId="{5ACB989F-1196-42A1-A204-625D01E72D04}">
      <dgm:prSet phldrT="[テキスト]" custT="1"/>
      <dgm:spPr>
        <a:ln>
          <a:solidFill>
            <a:srgbClr val="663300"/>
          </a:solidFill>
        </a:ln>
      </dgm:spPr>
      <dgm:t>
        <a:bodyPr/>
        <a:lstStyle/>
        <a:p>
          <a:r>
            <a:rPr kumimoji="1" lang="en-US" altLang="ja-JP" sz="2400" dirty="0" smtClean="0"/>
            <a:t>Identify Opportunities to Benefit from </a:t>
          </a:r>
          <a:r>
            <a:rPr kumimoji="1" lang="en-US" altLang="ja-JP" sz="2400" dirty="0" smtClean="0">
              <a:solidFill>
                <a:srgbClr val="FF0000"/>
              </a:solidFill>
            </a:rPr>
            <a:t>ICH</a:t>
          </a:r>
          <a:r>
            <a:rPr kumimoji="1" lang="en-US" altLang="ja-JP" sz="2400" dirty="0" smtClean="0"/>
            <a:t> Experience in the development of GLs </a:t>
          </a:r>
          <a:endParaRPr kumimoji="1" lang="ja-JP" altLang="en-US" sz="2400" dirty="0">
            <a:solidFill>
              <a:srgbClr val="FF0000"/>
            </a:solidFill>
          </a:endParaRPr>
        </a:p>
      </dgm:t>
    </dgm:pt>
    <dgm:pt modelId="{02A8E3FC-42C1-457C-82A6-EA296FA3DC99}" type="parTrans" cxnId="{0C068C52-2A03-4BA7-B10B-DF18EC0D037D}">
      <dgm:prSet/>
      <dgm:spPr/>
      <dgm:t>
        <a:bodyPr/>
        <a:lstStyle/>
        <a:p>
          <a:endParaRPr kumimoji="1" lang="ja-JP" altLang="en-US"/>
        </a:p>
      </dgm:t>
    </dgm:pt>
    <dgm:pt modelId="{B41AACBE-0378-48C8-9377-1E97254E9575}" type="sibTrans" cxnId="{0C068C52-2A03-4BA7-B10B-DF18EC0D037D}">
      <dgm:prSet/>
      <dgm:spPr/>
      <dgm:t>
        <a:bodyPr/>
        <a:lstStyle/>
        <a:p>
          <a:endParaRPr kumimoji="1" lang="ja-JP" altLang="en-US"/>
        </a:p>
      </dgm:t>
    </dgm:pt>
    <dgm:pt modelId="{B2F991DD-027F-4BE3-8F2E-E9A05E10E99A}">
      <dgm:prSet phldrT="[テキスト]" custT="1"/>
      <dgm:spPr>
        <a:ln>
          <a:solidFill>
            <a:srgbClr val="660066"/>
          </a:solidFill>
        </a:ln>
      </dgm:spPr>
      <dgm:t>
        <a:bodyPr/>
        <a:lstStyle/>
        <a:p>
          <a:r>
            <a:rPr kumimoji="1" lang="en-US" altLang="ja-JP" sz="2000" dirty="0" smtClean="0"/>
            <a:t>Analyze the Need for Developing Guidance on Registration Requirements for </a:t>
          </a:r>
          <a:r>
            <a:rPr kumimoji="1" lang="en-US" altLang="ja-JP" sz="2000" dirty="0" smtClean="0">
              <a:solidFill>
                <a:srgbClr val="FF0000"/>
              </a:solidFill>
            </a:rPr>
            <a:t>Veterinary Novel Therapy Products </a:t>
          </a:r>
          <a:endParaRPr kumimoji="1" lang="ja-JP" altLang="en-US" sz="2000" dirty="0">
            <a:solidFill>
              <a:srgbClr val="FF0000"/>
            </a:solidFill>
          </a:endParaRPr>
        </a:p>
      </dgm:t>
    </dgm:pt>
    <dgm:pt modelId="{D396B63C-5A30-4A69-8863-605FAD549B54}" type="parTrans" cxnId="{447B1426-D6BE-4D38-A7DF-54897426B9F5}">
      <dgm:prSet/>
      <dgm:spPr/>
      <dgm:t>
        <a:bodyPr/>
        <a:lstStyle/>
        <a:p>
          <a:endParaRPr kumimoji="1" lang="ja-JP" altLang="en-US"/>
        </a:p>
      </dgm:t>
    </dgm:pt>
    <dgm:pt modelId="{4983D53B-9BC4-4C04-9206-3D1B01AB7936}" type="sibTrans" cxnId="{447B1426-D6BE-4D38-A7DF-54897426B9F5}">
      <dgm:prSet/>
      <dgm:spPr/>
      <dgm:t>
        <a:bodyPr/>
        <a:lstStyle/>
        <a:p>
          <a:endParaRPr kumimoji="1" lang="ja-JP" altLang="en-US"/>
        </a:p>
      </dgm:t>
    </dgm:pt>
    <dgm:pt modelId="{3B18BA68-F985-43E5-BDFE-BCF3CF6D711D}" type="pres">
      <dgm:prSet presAssocID="{718E8607-100E-47CA-9918-25C5353DF5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0BC66B0-CF84-4225-8BF4-4DF8D068149A}" type="pres">
      <dgm:prSet presAssocID="{9D48FECD-02A5-4CFF-84EE-2FCD4B73D1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A4E205-82FE-421C-9515-6282EEFEB801}" type="pres">
      <dgm:prSet presAssocID="{55488DF9-BA92-4F5F-B3A6-83B617F0EFBA}" presName="sibTrans" presStyleCnt="0"/>
      <dgm:spPr/>
    </dgm:pt>
    <dgm:pt modelId="{36BB6340-3353-4502-9DB7-604997C976C6}" type="pres">
      <dgm:prSet presAssocID="{E74AE108-3C45-428D-A117-D935030C3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308CEBC-EAFC-4C3A-9B0C-872E812C710B}" type="pres">
      <dgm:prSet presAssocID="{129983B1-CB4F-40C3-9C49-37C39435164D}" presName="sibTrans" presStyleCnt="0"/>
      <dgm:spPr/>
    </dgm:pt>
    <dgm:pt modelId="{790F17C3-6274-4C85-BDEA-488F6626F5B5}" type="pres">
      <dgm:prSet presAssocID="{6E0DBA91-400A-41F4-B616-779DA2C051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036FB2-94CF-4493-8D85-3882E94AE8DF}" type="pres">
      <dgm:prSet presAssocID="{923DFA27-1255-4C08-9E0F-99D65FD65C91}" presName="sibTrans" presStyleCnt="0"/>
      <dgm:spPr/>
    </dgm:pt>
    <dgm:pt modelId="{FF70B3AD-645A-4669-8199-5010FE517075}" type="pres">
      <dgm:prSet presAssocID="{5ACB989F-1196-42A1-A204-625D01E72D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82477D-ACDB-4ACD-A6F0-4A1F8F73E62E}" type="pres">
      <dgm:prSet presAssocID="{B41AACBE-0378-48C8-9377-1E97254E9575}" presName="sibTrans" presStyleCnt="0"/>
      <dgm:spPr/>
    </dgm:pt>
    <dgm:pt modelId="{63B2BD7C-40FC-4AE0-B816-864A92CC0714}" type="pres">
      <dgm:prSet presAssocID="{B2F991DD-027F-4BE3-8F2E-E9A05E10E9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EC5BFD0-F373-44C9-B040-D8882EA5CEC8}" srcId="{718E8607-100E-47CA-9918-25C5353DF544}" destId="{E74AE108-3C45-428D-A117-D935030C3B18}" srcOrd="1" destOrd="0" parTransId="{1138A7D1-7F01-4D5F-94FD-CFF33F2EFBC3}" sibTransId="{129983B1-CB4F-40C3-9C49-37C39435164D}"/>
    <dgm:cxn modelId="{FB6324B6-F0D5-41F2-931E-56F58A78D0BD}" type="presOf" srcId="{5ACB989F-1196-42A1-A204-625D01E72D04}" destId="{FF70B3AD-645A-4669-8199-5010FE517075}" srcOrd="0" destOrd="0" presId="urn:microsoft.com/office/officeart/2005/8/layout/default"/>
    <dgm:cxn modelId="{A5377A3D-A478-4BDA-ABDA-E65C255EA308}" srcId="{718E8607-100E-47CA-9918-25C5353DF544}" destId="{6E0DBA91-400A-41F4-B616-779DA2C051FD}" srcOrd="2" destOrd="0" parTransId="{23CE8A7C-ED44-4ECB-A307-E5354429E2FA}" sibTransId="{923DFA27-1255-4C08-9E0F-99D65FD65C91}"/>
    <dgm:cxn modelId="{32A88CEA-1FE0-423A-97A9-CBD6E5B972DB}" type="presOf" srcId="{9D48FECD-02A5-4CFF-84EE-2FCD4B73D155}" destId="{60BC66B0-CF84-4225-8BF4-4DF8D068149A}" srcOrd="0" destOrd="0" presId="urn:microsoft.com/office/officeart/2005/8/layout/default"/>
    <dgm:cxn modelId="{1B9C2CA6-396D-4C0B-A671-D4085B984DAE}" type="presOf" srcId="{E74AE108-3C45-428D-A117-D935030C3B18}" destId="{36BB6340-3353-4502-9DB7-604997C976C6}" srcOrd="0" destOrd="0" presId="urn:microsoft.com/office/officeart/2005/8/layout/default"/>
    <dgm:cxn modelId="{16E6A6D1-29AF-4C34-A558-AD06E36EF290}" srcId="{718E8607-100E-47CA-9918-25C5353DF544}" destId="{9D48FECD-02A5-4CFF-84EE-2FCD4B73D155}" srcOrd="0" destOrd="0" parTransId="{6BC39418-BD6F-4B8F-960C-DF08EF31C894}" sibTransId="{55488DF9-BA92-4F5F-B3A6-83B617F0EFBA}"/>
    <dgm:cxn modelId="{4EF04C0B-7F2A-4B99-BFFE-A8C6F88807BE}" type="presOf" srcId="{B2F991DD-027F-4BE3-8F2E-E9A05E10E99A}" destId="{63B2BD7C-40FC-4AE0-B816-864A92CC0714}" srcOrd="0" destOrd="0" presId="urn:microsoft.com/office/officeart/2005/8/layout/default"/>
    <dgm:cxn modelId="{85460153-7782-458C-8848-01A6D63AFF6D}" type="presOf" srcId="{6E0DBA91-400A-41F4-B616-779DA2C051FD}" destId="{790F17C3-6274-4C85-BDEA-488F6626F5B5}" srcOrd="0" destOrd="0" presId="urn:microsoft.com/office/officeart/2005/8/layout/default"/>
    <dgm:cxn modelId="{0C068C52-2A03-4BA7-B10B-DF18EC0D037D}" srcId="{718E8607-100E-47CA-9918-25C5353DF544}" destId="{5ACB989F-1196-42A1-A204-625D01E72D04}" srcOrd="3" destOrd="0" parTransId="{02A8E3FC-42C1-457C-82A6-EA296FA3DC99}" sibTransId="{B41AACBE-0378-48C8-9377-1E97254E9575}"/>
    <dgm:cxn modelId="{5599FB00-6958-483E-BDD4-F92FC6A628C6}" type="presOf" srcId="{718E8607-100E-47CA-9918-25C5353DF544}" destId="{3B18BA68-F985-43E5-BDFE-BCF3CF6D711D}" srcOrd="0" destOrd="0" presId="urn:microsoft.com/office/officeart/2005/8/layout/default"/>
    <dgm:cxn modelId="{447B1426-D6BE-4D38-A7DF-54897426B9F5}" srcId="{718E8607-100E-47CA-9918-25C5353DF544}" destId="{B2F991DD-027F-4BE3-8F2E-E9A05E10E99A}" srcOrd="4" destOrd="0" parTransId="{D396B63C-5A30-4A69-8863-605FAD549B54}" sibTransId="{4983D53B-9BC4-4C04-9206-3D1B01AB7936}"/>
    <dgm:cxn modelId="{5117C8AA-6387-4734-B219-D1537BC7EEF0}" type="presParOf" srcId="{3B18BA68-F985-43E5-BDFE-BCF3CF6D711D}" destId="{60BC66B0-CF84-4225-8BF4-4DF8D068149A}" srcOrd="0" destOrd="0" presId="urn:microsoft.com/office/officeart/2005/8/layout/default"/>
    <dgm:cxn modelId="{BDCB994E-3656-4A67-BDAD-E37697D08B26}" type="presParOf" srcId="{3B18BA68-F985-43E5-BDFE-BCF3CF6D711D}" destId="{79A4E205-82FE-421C-9515-6282EEFEB801}" srcOrd="1" destOrd="0" presId="urn:microsoft.com/office/officeart/2005/8/layout/default"/>
    <dgm:cxn modelId="{A5282EAB-7682-4CAE-8F7F-73B2CED3D23B}" type="presParOf" srcId="{3B18BA68-F985-43E5-BDFE-BCF3CF6D711D}" destId="{36BB6340-3353-4502-9DB7-604997C976C6}" srcOrd="2" destOrd="0" presId="urn:microsoft.com/office/officeart/2005/8/layout/default"/>
    <dgm:cxn modelId="{5AD62D11-20B1-47B5-BC36-17B30A0EA5CB}" type="presParOf" srcId="{3B18BA68-F985-43E5-BDFE-BCF3CF6D711D}" destId="{1308CEBC-EAFC-4C3A-9B0C-872E812C710B}" srcOrd="3" destOrd="0" presId="urn:microsoft.com/office/officeart/2005/8/layout/default"/>
    <dgm:cxn modelId="{9514CEBF-0FEB-4CDC-89EF-E123B0B174CC}" type="presParOf" srcId="{3B18BA68-F985-43E5-BDFE-BCF3CF6D711D}" destId="{790F17C3-6274-4C85-BDEA-488F6626F5B5}" srcOrd="4" destOrd="0" presId="urn:microsoft.com/office/officeart/2005/8/layout/default"/>
    <dgm:cxn modelId="{F2039509-BEAD-4834-9115-0BD7FFD27BE4}" type="presParOf" srcId="{3B18BA68-F985-43E5-BDFE-BCF3CF6D711D}" destId="{C9036FB2-94CF-4493-8D85-3882E94AE8DF}" srcOrd="5" destOrd="0" presId="urn:microsoft.com/office/officeart/2005/8/layout/default"/>
    <dgm:cxn modelId="{05F83039-F045-412E-8432-208435C1CDA5}" type="presParOf" srcId="{3B18BA68-F985-43E5-BDFE-BCF3CF6D711D}" destId="{FF70B3AD-645A-4669-8199-5010FE517075}" srcOrd="6" destOrd="0" presId="urn:microsoft.com/office/officeart/2005/8/layout/default"/>
    <dgm:cxn modelId="{DBFE0D14-0C80-4AA8-BBAB-EBBDEF0A93F9}" type="presParOf" srcId="{3B18BA68-F985-43E5-BDFE-BCF3CF6D711D}" destId="{A582477D-ACDB-4ACD-A6F0-4A1F8F73E62E}" srcOrd="7" destOrd="0" presId="urn:microsoft.com/office/officeart/2005/8/layout/default"/>
    <dgm:cxn modelId="{DBCBF0B0-BCB8-4C33-B57B-751B167C29C3}" type="presParOf" srcId="{3B18BA68-F985-43E5-BDFE-BCF3CF6D711D}" destId="{63B2BD7C-40FC-4AE0-B816-864A92CC07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FB8EC2-4B18-459C-975E-4CFE2C759828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4D91BF83-5130-4885-A793-2A8C8222030C}">
      <dgm:prSet phldrT="[テキスト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kumimoji="1" lang="en-US" altLang="ja-JP" sz="3200" dirty="0" smtClean="0"/>
            <a:t>2015 </a:t>
          </a:r>
        </a:p>
      </dgm:t>
    </dgm:pt>
    <dgm:pt modelId="{C9C6362A-3218-48BE-B7A0-9D8F687CE09A}" type="parTrans" cxnId="{91BCB61E-15C0-445E-933D-C36E1073E2E4}">
      <dgm:prSet/>
      <dgm:spPr/>
      <dgm:t>
        <a:bodyPr/>
        <a:lstStyle/>
        <a:p>
          <a:endParaRPr kumimoji="1" lang="ja-JP" altLang="en-US"/>
        </a:p>
      </dgm:t>
    </dgm:pt>
    <dgm:pt modelId="{614FF2CE-C6B5-4331-BD71-B568CA67C36A}" type="sibTrans" cxnId="{91BCB61E-15C0-445E-933D-C36E1073E2E4}">
      <dgm:prSet/>
      <dgm:spPr/>
      <dgm:t>
        <a:bodyPr/>
        <a:lstStyle/>
        <a:p>
          <a:endParaRPr kumimoji="1" lang="ja-JP" altLang="en-US"/>
        </a:p>
      </dgm:t>
    </dgm:pt>
    <dgm:pt modelId="{F9960DCE-3D37-4A41-B40A-5D2F0EB55AAC}">
      <dgm:prSet phldrT="[テキスト]" custT="1"/>
      <dgm:spPr>
        <a:ln>
          <a:solidFill>
            <a:srgbClr val="92D050"/>
          </a:solidFill>
        </a:ln>
      </dgm:spPr>
      <dgm:t>
        <a:bodyPr/>
        <a:lstStyle/>
        <a:p>
          <a:r>
            <a:rPr kumimoji="1" lang="en-US" altLang="ja-JP" sz="3200" dirty="0" smtClean="0"/>
            <a:t>2020</a:t>
          </a:r>
        </a:p>
      </dgm:t>
    </dgm:pt>
    <dgm:pt modelId="{F26C1F13-05B1-4275-B0F9-42D824870459}" type="parTrans" cxnId="{53B46008-1071-448D-A774-2351A979FED1}">
      <dgm:prSet/>
      <dgm:spPr/>
      <dgm:t>
        <a:bodyPr/>
        <a:lstStyle/>
        <a:p>
          <a:endParaRPr kumimoji="1" lang="ja-JP" altLang="en-US"/>
        </a:p>
      </dgm:t>
    </dgm:pt>
    <dgm:pt modelId="{88A6E14E-2051-4F30-B9C8-9E71784D7AD0}" type="sibTrans" cxnId="{53B46008-1071-448D-A774-2351A979FED1}">
      <dgm:prSet/>
      <dgm:spPr/>
      <dgm:t>
        <a:bodyPr/>
        <a:lstStyle/>
        <a:p>
          <a:endParaRPr kumimoji="1" lang="ja-JP" altLang="en-US"/>
        </a:p>
      </dgm:t>
    </dgm:pt>
    <dgm:pt modelId="{30EA359E-C83C-42D9-A017-4007F5D184E9}">
      <dgm:prSet phldrT="[テキスト]" custT="1"/>
      <dgm:spPr>
        <a:ln>
          <a:solidFill>
            <a:srgbClr val="92D050"/>
          </a:solidFill>
        </a:ln>
      </dgm:spPr>
      <dgm:t>
        <a:bodyPr/>
        <a:lstStyle/>
        <a:p>
          <a:r>
            <a:rPr kumimoji="1" lang="en-US" altLang="ja-JP" sz="3200" dirty="0" smtClean="0"/>
            <a:t>Future</a:t>
          </a:r>
        </a:p>
        <a:p>
          <a:endParaRPr kumimoji="1" lang="en-US" altLang="ja-JP" sz="3200" dirty="0" smtClean="0"/>
        </a:p>
      </dgm:t>
    </dgm:pt>
    <dgm:pt modelId="{2A7A4BFC-5EF9-4C1B-94B0-FB6192A17214}" type="parTrans" cxnId="{C77DC393-C497-4E17-8888-B6069BC61802}">
      <dgm:prSet/>
      <dgm:spPr/>
      <dgm:t>
        <a:bodyPr/>
        <a:lstStyle/>
        <a:p>
          <a:endParaRPr kumimoji="1" lang="ja-JP" altLang="en-US"/>
        </a:p>
      </dgm:t>
    </dgm:pt>
    <dgm:pt modelId="{5D98EF3E-BE61-42C1-9E85-32DA291C4994}" type="sibTrans" cxnId="{C77DC393-C497-4E17-8888-B6069BC61802}">
      <dgm:prSet/>
      <dgm:spPr/>
      <dgm:t>
        <a:bodyPr/>
        <a:lstStyle/>
        <a:p>
          <a:endParaRPr kumimoji="1" lang="ja-JP" altLang="en-US"/>
        </a:p>
      </dgm:t>
    </dgm:pt>
    <dgm:pt modelId="{4AFBDD6A-C722-406F-A980-2E5170CC6BD1}" type="pres">
      <dgm:prSet presAssocID="{CAFB8EC2-4B18-459C-975E-4CFE2C75982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4DB4AE6-A884-46A3-900C-315D5EE8FA15}" type="pres">
      <dgm:prSet presAssocID="{CAFB8EC2-4B18-459C-975E-4CFE2C759828}" presName="arrow" presStyleLbl="bgShp" presStyleIdx="0" presStyleCnt="1"/>
      <dgm:spPr/>
    </dgm:pt>
    <dgm:pt modelId="{BBEE8D96-BDE1-4B24-84B1-EE6ECE6BEF78}" type="pres">
      <dgm:prSet presAssocID="{CAFB8EC2-4B18-459C-975E-4CFE2C759828}" presName="arrowDiagram3" presStyleCnt="0"/>
      <dgm:spPr/>
    </dgm:pt>
    <dgm:pt modelId="{9E0779EA-B8AD-404F-93FB-B72508D4F37A}" type="pres">
      <dgm:prSet presAssocID="{4D91BF83-5130-4885-A793-2A8C8222030C}" presName="bullet3a" presStyleLbl="node1" presStyleIdx="0" presStyleCnt="3"/>
      <dgm:spPr/>
    </dgm:pt>
    <dgm:pt modelId="{73057A67-0076-405C-A9BE-063DE9CEE0F9}" type="pres">
      <dgm:prSet presAssocID="{4D91BF83-5130-4885-A793-2A8C8222030C}" presName="textBox3a" presStyleLbl="revTx" presStyleIdx="0" presStyleCnt="3" custScaleX="72224" custScaleY="28169" custLinFactNeighborX="-14475" custLinFactNeighborY="-3921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2A76A2F-AC91-4273-8FFF-3F9057A3BB5D}" type="pres">
      <dgm:prSet presAssocID="{F9960DCE-3D37-4A41-B40A-5D2F0EB55AAC}" presName="bullet3b" presStyleLbl="node1" presStyleIdx="1" presStyleCnt="3"/>
      <dgm:spPr/>
    </dgm:pt>
    <dgm:pt modelId="{A79066C3-EE35-4F86-9F60-7709926A4EEB}" type="pres">
      <dgm:prSet presAssocID="{F9960DCE-3D37-4A41-B40A-5D2F0EB55AAC}" presName="textBox3b" presStyleLbl="revTx" presStyleIdx="1" presStyleCnt="3" custScaleX="57846" custScaleY="15869" custLinFactNeighborX="-26578" custLinFactNeighborY="-4222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A1ECD9-0113-4F9B-952D-1F401DDF600F}" type="pres">
      <dgm:prSet presAssocID="{30EA359E-C83C-42D9-A017-4007F5D184E9}" presName="bullet3c" presStyleLbl="node1" presStyleIdx="2" presStyleCnt="3"/>
      <dgm:spPr/>
    </dgm:pt>
    <dgm:pt modelId="{57B07F0B-6A3D-44B4-A34A-DFB088C36FA2}" type="pres">
      <dgm:prSet presAssocID="{30EA359E-C83C-42D9-A017-4007F5D184E9}" presName="textBox3c" presStyleLbl="revTx" presStyleIdx="2" presStyleCnt="3" custScaleX="76580" custScaleY="12462" custLinFactNeighborX="-11944" custLinFactNeighborY="-4428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A0CE0E5-12C8-4359-9888-65759FD1487A}" type="presOf" srcId="{CAFB8EC2-4B18-459C-975E-4CFE2C759828}" destId="{4AFBDD6A-C722-406F-A980-2E5170CC6BD1}" srcOrd="0" destOrd="0" presId="urn:microsoft.com/office/officeart/2005/8/layout/arrow2"/>
    <dgm:cxn modelId="{53B46008-1071-448D-A774-2351A979FED1}" srcId="{CAFB8EC2-4B18-459C-975E-4CFE2C759828}" destId="{F9960DCE-3D37-4A41-B40A-5D2F0EB55AAC}" srcOrd="1" destOrd="0" parTransId="{F26C1F13-05B1-4275-B0F9-42D824870459}" sibTransId="{88A6E14E-2051-4F30-B9C8-9E71784D7AD0}"/>
    <dgm:cxn modelId="{92C4FCB2-1A19-4B19-B436-5377AA0E5D18}" type="presOf" srcId="{F9960DCE-3D37-4A41-B40A-5D2F0EB55AAC}" destId="{A79066C3-EE35-4F86-9F60-7709926A4EEB}" srcOrd="0" destOrd="0" presId="urn:microsoft.com/office/officeart/2005/8/layout/arrow2"/>
    <dgm:cxn modelId="{C77DC393-C497-4E17-8888-B6069BC61802}" srcId="{CAFB8EC2-4B18-459C-975E-4CFE2C759828}" destId="{30EA359E-C83C-42D9-A017-4007F5D184E9}" srcOrd="2" destOrd="0" parTransId="{2A7A4BFC-5EF9-4C1B-94B0-FB6192A17214}" sibTransId="{5D98EF3E-BE61-42C1-9E85-32DA291C4994}"/>
    <dgm:cxn modelId="{91BCB61E-15C0-445E-933D-C36E1073E2E4}" srcId="{CAFB8EC2-4B18-459C-975E-4CFE2C759828}" destId="{4D91BF83-5130-4885-A793-2A8C8222030C}" srcOrd="0" destOrd="0" parTransId="{C9C6362A-3218-48BE-B7A0-9D8F687CE09A}" sibTransId="{614FF2CE-C6B5-4331-BD71-B568CA67C36A}"/>
    <dgm:cxn modelId="{9110EE3F-F146-41E3-98B3-4B2B85A91FF6}" type="presOf" srcId="{4D91BF83-5130-4885-A793-2A8C8222030C}" destId="{73057A67-0076-405C-A9BE-063DE9CEE0F9}" srcOrd="0" destOrd="0" presId="urn:microsoft.com/office/officeart/2005/8/layout/arrow2"/>
    <dgm:cxn modelId="{586AC27E-4354-49E3-AB4C-DE8B2037AE76}" type="presOf" srcId="{30EA359E-C83C-42D9-A017-4007F5D184E9}" destId="{57B07F0B-6A3D-44B4-A34A-DFB088C36FA2}" srcOrd="0" destOrd="0" presId="urn:microsoft.com/office/officeart/2005/8/layout/arrow2"/>
    <dgm:cxn modelId="{4CE05BB6-CE4A-45DB-8028-7A5A923AF0FE}" type="presParOf" srcId="{4AFBDD6A-C722-406F-A980-2E5170CC6BD1}" destId="{54DB4AE6-A884-46A3-900C-315D5EE8FA15}" srcOrd="0" destOrd="0" presId="urn:microsoft.com/office/officeart/2005/8/layout/arrow2"/>
    <dgm:cxn modelId="{58B251DD-FEF8-44BF-AC1F-96774B2415E1}" type="presParOf" srcId="{4AFBDD6A-C722-406F-A980-2E5170CC6BD1}" destId="{BBEE8D96-BDE1-4B24-84B1-EE6ECE6BEF78}" srcOrd="1" destOrd="0" presId="urn:microsoft.com/office/officeart/2005/8/layout/arrow2"/>
    <dgm:cxn modelId="{67B762C5-0679-40C4-B3C5-DB86F461F888}" type="presParOf" srcId="{BBEE8D96-BDE1-4B24-84B1-EE6ECE6BEF78}" destId="{9E0779EA-B8AD-404F-93FB-B72508D4F37A}" srcOrd="0" destOrd="0" presId="urn:microsoft.com/office/officeart/2005/8/layout/arrow2"/>
    <dgm:cxn modelId="{ED880A0E-B4CD-457B-89B3-CC63CF68E8CC}" type="presParOf" srcId="{BBEE8D96-BDE1-4B24-84B1-EE6ECE6BEF78}" destId="{73057A67-0076-405C-A9BE-063DE9CEE0F9}" srcOrd="1" destOrd="0" presId="urn:microsoft.com/office/officeart/2005/8/layout/arrow2"/>
    <dgm:cxn modelId="{CDB4A1DF-557A-43B2-83BB-C6193FAF8342}" type="presParOf" srcId="{BBEE8D96-BDE1-4B24-84B1-EE6ECE6BEF78}" destId="{F2A76A2F-AC91-4273-8FFF-3F9057A3BB5D}" srcOrd="2" destOrd="0" presId="urn:microsoft.com/office/officeart/2005/8/layout/arrow2"/>
    <dgm:cxn modelId="{0DF29572-BD29-4CE2-9CFC-A67B38BD2241}" type="presParOf" srcId="{BBEE8D96-BDE1-4B24-84B1-EE6ECE6BEF78}" destId="{A79066C3-EE35-4F86-9F60-7709926A4EEB}" srcOrd="3" destOrd="0" presId="urn:microsoft.com/office/officeart/2005/8/layout/arrow2"/>
    <dgm:cxn modelId="{445EFB14-D527-4742-A1FD-A92C00D59D9F}" type="presParOf" srcId="{BBEE8D96-BDE1-4B24-84B1-EE6ECE6BEF78}" destId="{BCA1ECD9-0113-4F9B-952D-1F401DDF600F}" srcOrd="4" destOrd="0" presId="urn:microsoft.com/office/officeart/2005/8/layout/arrow2"/>
    <dgm:cxn modelId="{0AE64533-0F08-460F-85BD-7D90E419CC1F}" type="presParOf" srcId="{BBEE8D96-BDE1-4B24-84B1-EE6ECE6BEF78}" destId="{57B07F0B-6A3D-44B4-A34A-DFB088C36FA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AAB999-7CB3-4BD4-AD48-6979FD499BF2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3D15317B-206A-40C9-9ACC-66D4EB858700}">
      <dgm:prSet phldrT="[テキスト]" custT="1"/>
      <dgm:spPr/>
      <dgm:t>
        <a:bodyPr/>
        <a:lstStyle/>
        <a:p>
          <a:r>
            <a:rPr kumimoji="1" lang="en-US" altLang="ja-JP" sz="3600" dirty="0" smtClean="0"/>
            <a:t>One  Health</a:t>
          </a:r>
          <a:endParaRPr kumimoji="1" lang="ja-JP" altLang="en-US" sz="3600" dirty="0"/>
        </a:p>
      </dgm:t>
    </dgm:pt>
    <dgm:pt modelId="{2B62854E-F95B-425E-B592-411D6696FBA5}" type="parTrans" cxnId="{197A4EEE-41E4-4EC9-94E5-225777D82B95}">
      <dgm:prSet/>
      <dgm:spPr/>
      <dgm:t>
        <a:bodyPr/>
        <a:lstStyle/>
        <a:p>
          <a:endParaRPr kumimoji="1" lang="ja-JP" altLang="en-US"/>
        </a:p>
      </dgm:t>
    </dgm:pt>
    <dgm:pt modelId="{21689A82-2B44-4698-8EA1-5B4E80557E91}" type="sibTrans" cxnId="{197A4EEE-41E4-4EC9-94E5-225777D82B95}">
      <dgm:prSet/>
      <dgm:spPr/>
      <dgm:t>
        <a:bodyPr/>
        <a:lstStyle/>
        <a:p>
          <a:endParaRPr kumimoji="1" lang="ja-JP" altLang="en-US"/>
        </a:p>
      </dgm:t>
    </dgm:pt>
    <dgm:pt modelId="{C5E49EA3-3D9A-4804-A56A-0568F3CB09FB}">
      <dgm:prSet phldrT="[テキスト]" custT="1"/>
      <dgm:spPr/>
      <dgm:t>
        <a:bodyPr/>
        <a:lstStyle/>
        <a:p>
          <a:r>
            <a:rPr kumimoji="1" lang="en-US" altLang="ja-JP" sz="2000" dirty="0" smtClean="0"/>
            <a:t>Human in good Health</a:t>
          </a:r>
          <a:endParaRPr kumimoji="1" lang="ja-JP" altLang="en-US" sz="2000" dirty="0"/>
        </a:p>
      </dgm:t>
    </dgm:pt>
    <dgm:pt modelId="{0908331E-647E-405C-B928-56FCCEF19B09}" type="parTrans" cxnId="{E17384C2-B13C-44E7-BE7E-54BA824F896A}">
      <dgm:prSet/>
      <dgm:spPr/>
      <dgm:t>
        <a:bodyPr/>
        <a:lstStyle/>
        <a:p>
          <a:endParaRPr kumimoji="1" lang="ja-JP" altLang="en-US"/>
        </a:p>
      </dgm:t>
    </dgm:pt>
    <dgm:pt modelId="{271DB232-6460-4820-9DF2-74ADA8F173FA}" type="sibTrans" cxnId="{E17384C2-B13C-44E7-BE7E-54BA824F896A}">
      <dgm:prSet/>
      <dgm:spPr/>
      <dgm:t>
        <a:bodyPr/>
        <a:lstStyle/>
        <a:p>
          <a:endParaRPr kumimoji="1" lang="ja-JP" altLang="en-US"/>
        </a:p>
      </dgm:t>
    </dgm:pt>
    <dgm:pt modelId="{1B95AAB5-2229-447E-9779-1E37885D5A9B}">
      <dgm:prSet phldrT="[テキスト]" custT="1"/>
      <dgm:spPr/>
      <dgm:t>
        <a:bodyPr/>
        <a:lstStyle/>
        <a:p>
          <a:r>
            <a:rPr kumimoji="1" lang="en-US" altLang="ja-JP" sz="2000" dirty="0" smtClean="0"/>
            <a:t>Domestic Animals in good  Health</a:t>
          </a:r>
          <a:endParaRPr kumimoji="1" lang="ja-JP" altLang="en-US" sz="2000" dirty="0"/>
        </a:p>
      </dgm:t>
    </dgm:pt>
    <dgm:pt modelId="{229CECBC-8432-4CE8-A4CC-DAB0BF6F3BFB}" type="parTrans" cxnId="{0F051850-AB88-43D2-A1BA-2AE9B3D6D958}">
      <dgm:prSet/>
      <dgm:spPr/>
      <dgm:t>
        <a:bodyPr/>
        <a:lstStyle/>
        <a:p>
          <a:endParaRPr kumimoji="1" lang="ja-JP" altLang="en-US"/>
        </a:p>
      </dgm:t>
    </dgm:pt>
    <dgm:pt modelId="{CF1D18C9-A0CE-4449-A596-0BD3ED4EBBF4}" type="sibTrans" cxnId="{0F051850-AB88-43D2-A1BA-2AE9B3D6D958}">
      <dgm:prSet/>
      <dgm:spPr/>
      <dgm:t>
        <a:bodyPr/>
        <a:lstStyle/>
        <a:p>
          <a:endParaRPr kumimoji="1" lang="ja-JP" altLang="en-US"/>
        </a:p>
      </dgm:t>
    </dgm:pt>
    <dgm:pt modelId="{C69BA996-E616-4748-BACE-33EC584D4F8E}">
      <dgm:prSet phldrT="[テキスト]" custT="1"/>
      <dgm:spPr/>
      <dgm:t>
        <a:bodyPr/>
        <a:lstStyle/>
        <a:p>
          <a:r>
            <a:rPr kumimoji="1" lang="en-US" altLang="ja-JP" sz="2000" dirty="0" smtClean="0"/>
            <a:t>Wildlife in good Health</a:t>
          </a:r>
          <a:endParaRPr kumimoji="1" lang="ja-JP" altLang="en-US" sz="2000" dirty="0"/>
        </a:p>
      </dgm:t>
    </dgm:pt>
    <dgm:pt modelId="{C93B732D-D35A-40E7-8D53-3ADCB67362A9}" type="parTrans" cxnId="{D2202816-ACB8-4187-B563-9F0C091968E7}">
      <dgm:prSet/>
      <dgm:spPr/>
      <dgm:t>
        <a:bodyPr/>
        <a:lstStyle/>
        <a:p>
          <a:endParaRPr kumimoji="1" lang="ja-JP" altLang="en-US"/>
        </a:p>
      </dgm:t>
    </dgm:pt>
    <dgm:pt modelId="{D93AEE56-AA3A-477A-A982-A160D5F7B4A3}" type="sibTrans" cxnId="{D2202816-ACB8-4187-B563-9F0C091968E7}">
      <dgm:prSet/>
      <dgm:spPr/>
      <dgm:t>
        <a:bodyPr/>
        <a:lstStyle/>
        <a:p>
          <a:endParaRPr kumimoji="1" lang="ja-JP" altLang="en-US"/>
        </a:p>
      </dgm:t>
    </dgm:pt>
    <dgm:pt modelId="{0DAB6CC5-2C87-4179-96FD-8F2B238F1980}">
      <dgm:prSet phldrT="[テキスト]" custT="1"/>
      <dgm:spPr/>
      <dgm:t>
        <a:bodyPr/>
        <a:lstStyle/>
        <a:p>
          <a:r>
            <a:rPr kumimoji="1" lang="en-US" altLang="ja-JP" sz="2000" dirty="0" smtClean="0">
              <a:solidFill>
                <a:srgbClr val="0070C0"/>
              </a:solidFill>
            </a:rPr>
            <a:t>Good Food Supply and Economies</a:t>
          </a:r>
          <a:endParaRPr kumimoji="1" lang="ja-JP" altLang="en-US" sz="2000" dirty="0">
            <a:solidFill>
              <a:srgbClr val="0070C0"/>
            </a:solidFill>
          </a:endParaRPr>
        </a:p>
      </dgm:t>
    </dgm:pt>
    <dgm:pt modelId="{1C7EC1A1-EE97-474F-AD9C-00A860EFDACD}" type="parTrans" cxnId="{3ECA6DBF-F088-47CC-B18D-6A8014C03028}">
      <dgm:prSet/>
      <dgm:spPr/>
      <dgm:t>
        <a:bodyPr/>
        <a:lstStyle/>
        <a:p>
          <a:endParaRPr kumimoji="1" lang="ja-JP" altLang="en-US"/>
        </a:p>
      </dgm:t>
    </dgm:pt>
    <dgm:pt modelId="{5816D2CE-9EBC-4749-A3CB-9D3E2AB5E30A}" type="sibTrans" cxnId="{3ECA6DBF-F088-47CC-B18D-6A8014C03028}">
      <dgm:prSet/>
      <dgm:spPr/>
      <dgm:t>
        <a:bodyPr/>
        <a:lstStyle/>
        <a:p>
          <a:endParaRPr kumimoji="1" lang="ja-JP" altLang="en-US"/>
        </a:p>
      </dgm:t>
    </dgm:pt>
    <dgm:pt modelId="{8BD77737-CD0F-49C5-A06B-FAEA9DC37233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70C0"/>
              </a:solidFill>
            </a:rPr>
            <a:t>Healthy Environment</a:t>
          </a:r>
          <a:endParaRPr kumimoji="1" lang="ja-JP" altLang="en-US" dirty="0">
            <a:solidFill>
              <a:srgbClr val="0070C0"/>
            </a:solidFill>
          </a:endParaRPr>
        </a:p>
      </dgm:t>
    </dgm:pt>
    <dgm:pt modelId="{3F078D25-4717-4AD4-993D-8B0DA07581BA}" type="parTrans" cxnId="{0BADAC64-26D4-45A2-BECE-9FDFE9F984DB}">
      <dgm:prSet/>
      <dgm:spPr/>
      <dgm:t>
        <a:bodyPr/>
        <a:lstStyle/>
        <a:p>
          <a:endParaRPr kumimoji="1" lang="ja-JP" altLang="en-US"/>
        </a:p>
      </dgm:t>
    </dgm:pt>
    <dgm:pt modelId="{D5D5C84C-9F49-4478-90C6-37B99BA39113}" type="sibTrans" cxnId="{0BADAC64-26D4-45A2-BECE-9FDFE9F984DB}">
      <dgm:prSet/>
      <dgm:spPr/>
      <dgm:t>
        <a:bodyPr/>
        <a:lstStyle/>
        <a:p>
          <a:endParaRPr kumimoji="1" lang="ja-JP" altLang="en-US"/>
        </a:p>
      </dgm:t>
    </dgm:pt>
    <dgm:pt modelId="{A926DEEE-A85A-407D-95DC-7BD87A676D99}">
      <dgm:prSet phldrT="[テキスト]" custT="1"/>
      <dgm:spPr/>
      <dgm:t>
        <a:bodyPr/>
        <a:lstStyle/>
        <a:p>
          <a:r>
            <a:rPr kumimoji="1" lang="en-US" altLang="ja-JP" sz="1800" dirty="0" smtClean="0">
              <a:solidFill>
                <a:srgbClr val="0070C0"/>
              </a:solidFill>
            </a:rPr>
            <a:t>Good Functioning Ecosystem</a:t>
          </a:r>
          <a:endParaRPr kumimoji="1" lang="ja-JP" altLang="en-US" sz="1800" dirty="0">
            <a:solidFill>
              <a:srgbClr val="0070C0"/>
            </a:solidFill>
          </a:endParaRPr>
        </a:p>
      </dgm:t>
    </dgm:pt>
    <dgm:pt modelId="{32EF200B-8EB6-48E1-A6A9-979105968A73}" type="parTrans" cxnId="{28319E0B-B348-48E0-B0AF-3468DC758342}">
      <dgm:prSet/>
      <dgm:spPr/>
      <dgm:t>
        <a:bodyPr/>
        <a:lstStyle/>
        <a:p>
          <a:endParaRPr kumimoji="1" lang="ja-JP" altLang="en-US"/>
        </a:p>
      </dgm:t>
    </dgm:pt>
    <dgm:pt modelId="{460CE868-6C08-4436-B788-1D6AB67C1D36}" type="sibTrans" cxnId="{28319E0B-B348-48E0-B0AF-3468DC758342}">
      <dgm:prSet/>
      <dgm:spPr/>
      <dgm:t>
        <a:bodyPr/>
        <a:lstStyle/>
        <a:p>
          <a:endParaRPr kumimoji="1" lang="ja-JP" altLang="en-US"/>
        </a:p>
      </dgm:t>
    </dgm:pt>
    <dgm:pt modelId="{8AC68224-F42C-4C2F-9146-2E2A3E92A29B}" type="pres">
      <dgm:prSet presAssocID="{0CAAB999-7CB3-4BD4-AD48-6979FD499B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DB919234-2421-426A-9DCE-A27E284F1574}" type="pres">
      <dgm:prSet presAssocID="{3D15317B-206A-40C9-9ACC-66D4EB85870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kumimoji="1" lang="ja-JP" altLang="en-US"/>
        </a:p>
      </dgm:t>
    </dgm:pt>
    <dgm:pt modelId="{FB96D142-231B-4458-A4C7-7E31DE4C1368}" type="pres">
      <dgm:prSet presAssocID="{C5E49EA3-3D9A-4804-A56A-0568F3CB09FB}" presName="Accent1" presStyleCnt="0"/>
      <dgm:spPr/>
    </dgm:pt>
    <dgm:pt modelId="{CB33AC12-032A-499F-9715-163CF4CB5850}" type="pres">
      <dgm:prSet presAssocID="{C5E49EA3-3D9A-4804-A56A-0568F3CB09FB}" presName="Accent" presStyleLbl="bgShp" presStyleIdx="0" presStyleCnt="6"/>
      <dgm:spPr/>
    </dgm:pt>
    <dgm:pt modelId="{024E1C93-6512-4062-BEA4-A3DF42367CD7}" type="pres">
      <dgm:prSet presAssocID="{C5E49EA3-3D9A-4804-A56A-0568F3CB09F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C6EB17-BE01-4640-AA78-84472D7AE60F}" type="pres">
      <dgm:prSet presAssocID="{1B95AAB5-2229-447E-9779-1E37885D5A9B}" presName="Accent2" presStyleCnt="0"/>
      <dgm:spPr/>
    </dgm:pt>
    <dgm:pt modelId="{03401D75-8602-4F4B-B15A-C0C581299B1B}" type="pres">
      <dgm:prSet presAssocID="{1B95AAB5-2229-447E-9779-1E37885D5A9B}" presName="Accent" presStyleLbl="bgShp" presStyleIdx="1" presStyleCnt="6"/>
      <dgm:spPr>
        <a:noFill/>
      </dgm:spPr>
      <dgm:t>
        <a:bodyPr/>
        <a:lstStyle/>
        <a:p>
          <a:endParaRPr kumimoji="1" lang="ja-JP" altLang="en-US"/>
        </a:p>
      </dgm:t>
    </dgm:pt>
    <dgm:pt modelId="{E1060E4D-1F77-462D-972B-B08BE26B7AA2}" type="pres">
      <dgm:prSet presAssocID="{1B95AAB5-2229-447E-9779-1E37885D5A9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418B24-4B32-4631-B52B-F722CE1DCE99}" type="pres">
      <dgm:prSet presAssocID="{C69BA996-E616-4748-BACE-33EC584D4F8E}" presName="Accent3" presStyleCnt="0"/>
      <dgm:spPr/>
    </dgm:pt>
    <dgm:pt modelId="{2BC53F4E-841D-40AA-89F6-7F88D7CD7BAC}" type="pres">
      <dgm:prSet presAssocID="{C69BA996-E616-4748-BACE-33EC584D4F8E}" presName="Accent" presStyleLbl="bgShp" presStyleIdx="2" presStyleCnt="6"/>
      <dgm:spPr>
        <a:noFill/>
      </dgm:spPr>
      <dgm:t>
        <a:bodyPr/>
        <a:lstStyle/>
        <a:p>
          <a:endParaRPr kumimoji="1" lang="ja-JP" altLang="en-US"/>
        </a:p>
      </dgm:t>
    </dgm:pt>
    <dgm:pt modelId="{C9C138DF-1451-4461-AEAE-9B8D2BCE8062}" type="pres">
      <dgm:prSet presAssocID="{C69BA996-E616-4748-BACE-33EC584D4F8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D1A776-ABBD-4401-9100-8DB297E546FA}" type="pres">
      <dgm:prSet presAssocID="{0DAB6CC5-2C87-4179-96FD-8F2B238F1980}" presName="Accent4" presStyleCnt="0"/>
      <dgm:spPr/>
    </dgm:pt>
    <dgm:pt modelId="{D1DC2C9E-0DFC-4835-B6D5-E74A48A77859}" type="pres">
      <dgm:prSet presAssocID="{0DAB6CC5-2C87-4179-96FD-8F2B238F1980}" presName="Accent" presStyleLbl="bgShp" presStyleIdx="3" presStyleCnt="6"/>
      <dgm:spPr>
        <a:noFill/>
      </dgm:spPr>
      <dgm:t>
        <a:bodyPr/>
        <a:lstStyle/>
        <a:p>
          <a:endParaRPr kumimoji="1" lang="ja-JP" altLang="en-US"/>
        </a:p>
      </dgm:t>
    </dgm:pt>
    <dgm:pt modelId="{EA37ADBB-7F9E-4FAC-AAD6-9A3AF7A84F96}" type="pres">
      <dgm:prSet presAssocID="{0DAB6CC5-2C87-4179-96FD-8F2B238F198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7CF2D4-7EAE-42C6-91DE-97787421C076}" type="pres">
      <dgm:prSet presAssocID="{8BD77737-CD0F-49C5-A06B-FAEA9DC37233}" presName="Accent5" presStyleCnt="0"/>
      <dgm:spPr/>
    </dgm:pt>
    <dgm:pt modelId="{4D8F580D-1479-4063-A385-79F8DA664DA8}" type="pres">
      <dgm:prSet presAssocID="{8BD77737-CD0F-49C5-A06B-FAEA9DC37233}" presName="Accent" presStyleLbl="bgShp" presStyleIdx="4" presStyleCnt="6"/>
      <dgm:spPr>
        <a:noFill/>
      </dgm:spPr>
      <dgm:t>
        <a:bodyPr/>
        <a:lstStyle/>
        <a:p>
          <a:endParaRPr kumimoji="1" lang="ja-JP" altLang="en-US"/>
        </a:p>
      </dgm:t>
    </dgm:pt>
    <dgm:pt modelId="{720EE241-8435-4A8B-B2F7-EC501BD203F4}" type="pres">
      <dgm:prSet presAssocID="{8BD77737-CD0F-49C5-A06B-FAEA9DC3723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1FD65E-8DC8-478B-ABF7-899011441873}" type="pres">
      <dgm:prSet presAssocID="{A926DEEE-A85A-407D-95DC-7BD87A676D99}" presName="Accent6" presStyleCnt="0"/>
      <dgm:spPr/>
    </dgm:pt>
    <dgm:pt modelId="{5EFAD1AB-EE93-49DF-B533-E50A6609E4CF}" type="pres">
      <dgm:prSet presAssocID="{A926DEEE-A85A-407D-95DC-7BD87A676D99}" presName="Accent" presStyleLbl="bgShp" presStyleIdx="5" presStyleCnt="6"/>
      <dgm:spPr>
        <a:noFill/>
      </dgm:spPr>
      <dgm:t>
        <a:bodyPr/>
        <a:lstStyle/>
        <a:p>
          <a:endParaRPr kumimoji="1" lang="ja-JP" altLang="en-US"/>
        </a:p>
      </dgm:t>
    </dgm:pt>
    <dgm:pt modelId="{686626B2-5BF4-4647-B4FB-0328EB898117}" type="pres">
      <dgm:prSet presAssocID="{A926DEEE-A85A-407D-95DC-7BD87A676D99}" presName="Child6" presStyleLbl="node1" presStyleIdx="5" presStyleCnt="6" custLinFactNeighborX="1600" custLinFactNeighborY="1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FA3395C-B6EA-44CF-B6BB-512B33A1559B}" type="presOf" srcId="{C5E49EA3-3D9A-4804-A56A-0568F3CB09FB}" destId="{024E1C93-6512-4062-BEA4-A3DF42367CD7}" srcOrd="0" destOrd="0" presId="urn:microsoft.com/office/officeart/2011/layout/HexagonRadial"/>
    <dgm:cxn modelId="{28319E0B-B348-48E0-B0AF-3468DC758342}" srcId="{3D15317B-206A-40C9-9ACC-66D4EB858700}" destId="{A926DEEE-A85A-407D-95DC-7BD87A676D99}" srcOrd="5" destOrd="0" parTransId="{32EF200B-8EB6-48E1-A6A9-979105968A73}" sibTransId="{460CE868-6C08-4436-B788-1D6AB67C1D36}"/>
    <dgm:cxn modelId="{D85CB88F-2BB3-4419-80E6-D4F1BBAFEC35}" type="presOf" srcId="{0CAAB999-7CB3-4BD4-AD48-6979FD499BF2}" destId="{8AC68224-F42C-4C2F-9146-2E2A3E92A29B}" srcOrd="0" destOrd="0" presId="urn:microsoft.com/office/officeart/2011/layout/HexagonRadial"/>
    <dgm:cxn modelId="{EC4E91C3-DE8C-4BB1-82A8-4B1823F18E47}" type="presOf" srcId="{1B95AAB5-2229-447E-9779-1E37885D5A9B}" destId="{E1060E4D-1F77-462D-972B-B08BE26B7AA2}" srcOrd="0" destOrd="0" presId="urn:microsoft.com/office/officeart/2011/layout/HexagonRadial"/>
    <dgm:cxn modelId="{EC798078-4844-4CE6-80C1-06CD22D8F8A9}" type="presOf" srcId="{3D15317B-206A-40C9-9ACC-66D4EB858700}" destId="{DB919234-2421-426A-9DCE-A27E284F1574}" srcOrd="0" destOrd="0" presId="urn:microsoft.com/office/officeart/2011/layout/HexagonRadial"/>
    <dgm:cxn modelId="{E17384C2-B13C-44E7-BE7E-54BA824F896A}" srcId="{3D15317B-206A-40C9-9ACC-66D4EB858700}" destId="{C5E49EA3-3D9A-4804-A56A-0568F3CB09FB}" srcOrd="0" destOrd="0" parTransId="{0908331E-647E-405C-B928-56FCCEF19B09}" sibTransId="{271DB232-6460-4820-9DF2-74ADA8F173FA}"/>
    <dgm:cxn modelId="{0BADAC64-26D4-45A2-BECE-9FDFE9F984DB}" srcId="{3D15317B-206A-40C9-9ACC-66D4EB858700}" destId="{8BD77737-CD0F-49C5-A06B-FAEA9DC37233}" srcOrd="4" destOrd="0" parTransId="{3F078D25-4717-4AD4-993D-8B0DA07581BA}" sibTransId="{D5D5C84C-9F49-4478-90C6-37B99BA39113}"/>
    <dgm:cxn modelId="{0F051850-AB88-43D2-A1BA-2AE9B3D6D958}" srcId="{3D15317B-206A-40C9-9ACC-66D4EB858700}" destId="{1B95AAB5-2229-447E-9779-1E37885D5A9B}" srcOrd="1" destOrd="0" parTransId="{229CECBC-8432-4CE8-A4CC-DAB0BF6F3BFB}" sibTransId="{CF1D18C9-A0CE-4449-A596-0BD3ED4EBBF4}"/>
    <dgm:cxn modelId="{A9EACDCD-F1DA-4BD3-BFB9-90F9F99C6EB3}" type="presOf" srcId="{C69BA996-E616-4748-BACE-33EC584D4F8E}" destId="{C9C138DF-1451-4461-AEAE-9B8D2BCE8062}" srcOrd="0" destOrd="0" presId="urn:microsoft.com/office/officeart/2011/layout/HexagonRadial"/>
    <dgm:cxn modelId="{D2202816-ACB8-4187-B563-9F0C091968E7}" srcId="{3D15317B-206A-40C9-9ACC-66D4EB858700}" destId="{C69BA996-E616-4748-BACE-33EC584D4F8E}" srcOrd="2" destOrd="0" parTransId="{C93B732D-D35A-40E7-8D53-3ADCB67362A9}" sibTransId="{D93AEE56-AA3A-477A-A982-A160D5F7B4A3}"/>
    <dgm:cxn modelId="{197A4EEE-41E4-4EC9-94E5-225777D82B95}" srcId="{0CAAB999-7CB3-4BD4-AD48-6979FD499BF2}" destId="{3D15317B-206A-40C9-9ACC-66D4EB858700}" srcOrd="0" destOrd="0" parTransId="{2B62854E-F95B-425E-B592-411D6696FBA5}" sibTransId="{21689A82-2B44-4698-8EA1-5B4E80557E91}"/>
    <dgm:cxn modelId="{3ECA6DBF-F088-47CC-B18D-6A8014C03028}" srcId="{3D15317B-206A-40C9-9ACC-66D4EB858700}" destId="{0DAB6CC5-2C87-4179-96FD-8F2B238F1980}" srcOrd="3" destOrd="0" parTransId="{1C7EC1A1-EE97-474F-AD9C-00A860EFDACD}" sibTransId="{5816D2CE-9EBC-4749-A3CB-9D3E2AB5E30A}"/>
    <dgm:cxn modelId="{E275C989-82D7-4711-8633-F6851E93FFB1}" type="presOf" srcId="{8BD77737-CD0F-49C5-A06B-FAEA9DC37233}" destId="{720EE241-8435-4A8B-B2F7-EC501BD203F4}" srcOrd="0" destOrd="0" presId="urn:microsoft.com/office/officeart/2011/layout/HexagonRadial"/>
    <dgm:cxn modelId="{7BED74D8-168D-4EB8-B5CF-EDA589F67B93}" type="presOf" srcId="{0DAB6CC5-2C87-4179-96FD-8F2B238F1980}" destId="{EA37ADBB-7F9E-4FAC-AAD6-9A3AF7A84F96}" srcOrd="0" destOrd="0" presId="urn:microsoft.com/office/officeart/2011/layout/HexagonRadial"/>
    <dgm:cxn modelId="{5D339BA1-C632-4993-897A-C7484EC4CE76}" type="presOf" srcId="{A926DEEE-A85A-407D-95DC-7BD87A676D99}" destId="{686626B2-5BF4-4647-B4FB-0328EB898117}" srcOrd="0" destOrd="0" presId="urn:microsoft.com/office/officeart/2011/layout/HexagonRadial"/>
    <dgm:cxn modelId="{4DF876EE-2191-4591-9E0A-06D9FA7F820D}" type="presParOf" srcId="{8AC68224-F42C-4C2F-9146-2E2A3E92A29B}" destId="{DB919234-2421-426A-9DCE-A27E284F1574}" srcOrd="0" destOrd="0" presId="urn:microsoft.com/office/officeart/2011/layout/HexagonRadial"/>
    <dgm:cxn modelId="{2951CD3A-8221-4A44-8318-9AC05AB3B780}" type="presParOf" srcId="{8AC68224-F42C-4C2F-9146-2E2A3E92A29B}" destId="{FB96D142-231B-4458-A4C7-7E31DE4C1368}" srcOrd="1" destOrd="0" presId="urn:microsoft.com/office/officeart/2011/layout/HexagonRadial"/>
    <dgm:cxn modelId="{03972769-E9BD-412B-A036-1389942810B0}" type="presParOf" srcId="{FB96D142-231B-4458-A4C7-7E31DE4C1368}" destId="{CB33AC12-032A-499F-9715-163CF4CB5850}" srcOrd="0" destOrd="0" presId="urn:microsoft.com/office/officeart/2011/layout/HexagonRadial"/>
    <dgm:cxn modelId="{DB6FE7B8-E9FE-4D76-8397-3A16871884AE}" type="presParOf" srcId="{8AC68224-F42C-4C2F-9146-2E2A3E92A29B}" destId="{024E1C93-6512-4062-BEA4-A3DF42367CD7}" srcOrd="2" destOrd="0" presId="urn:microsoft.com/office/officeart/2011/layout/HexagonRadial"/>
    <dgm:cxn modelId="{E3203EAA-66B9-42EB-A497-8585B8F144EB}" type="presParOf" srcId="{8AC68224-F42C-4C2F-9146-2E2A3E92A29B}" destId="{54C6EB17-BE01-4640-AA78-84472D7AE60F}" srcOrd="3" destOrd="0" presId="urn:microsoft.com/office/officeart/2011/layout/HexagonRadial"/>
    <dgm:cxn modelId="{31EF4F12-E590-4451-B8E1-FC7863CE00C4}" type="presParOf" srcId="{54C6EB17-BE01-4640-AA78-84472D7AE60F}" destId="{03401D75-8602-4F4B-B15A-C0C581299B1B}" srcOrd="0" destOrd="0" presId="urn:microsoft.com/office/officeart/2011/layout/HexagonRadial"/>
    <dgm:cxn modelId="{7736188F-DB41-4498-AA92-3B9ADAB40E52}" type="presParOf" srcId="{8AC68224-F42C-4C2F-9146-2E2A3E92A29B}" destId="{E1060E4D-1F77-462D-972B-B08BE26B7AA2}" srcOrd="4" destOrd="0" presId="urn:microsoft.com/office/officeart/2011/layout/HexagonRadial"/>
    <dgm:cxn modelId="{166BDB1F-AFFE-4622-879F-2C52F6F776E6}" type="presParOf" srcId="{8AC68224-F42C-4C2F-9146-2E2A3E92A29B}" destId="{EF418B24-4B32-4631-B52B-F722CE1DCE99}" srcOrd="5" destOrd="0" presId="urn:microsoft.com/office/officeart/2011/layout/HexagonRadial"/>
    <dgm:cxn modelId="{F5272E12-D4BB-4B9C-A56B-293D206211ED}" type="presParOf" srcId="{EF418B24-4B32-4631-B52B-F722CE1DCE99}" destId="{2BC53F4E-841D-40AA-89F6-7F88D7CD7BAC}" srcOrd="0" destOrd="0" presId="urn:microsoft.com/office/officeart/2011/layout/HexagonRadial"/>
    <dgm:cxn modelId="{3495C40C-9052-4334-8CF3-C4FC650ACF72}" type="presParOf" srcId="{8AC68224-F42C-4C2F-9146-2E2A3E92A29B}" destId="{C9C138DF-1451-4461-AEAE-9B8D2BCE8062}" srcOrd="6" destOrd="0" presId="urn:microsoft.com/office/officeart/2011/layout/HexagonRadial"/>
    <dgm:cxn modelId="{2822BA1B-66ED-49EC-A9B6-AE39A725EBD6}" type="presParOf" srcId="{8AC68224-F42C-4C2F-9146-2E2A3E92A29B}" destId="{3ED1A776-ABBD-4401-9100-8DB297E546FA}" srcOrd="7" destOrd="0" presId="urn:microsoft.com/office/officeart/2011/layout/HexagonRadial"/>
    <dgm:cxn modelId="{A4C2D22B-F6BE-4408-BBF0-4FF40BFDF17D}" type="presParOf" srcId="{3ED1A776-ABBD-4401-9100-8DB297E546FA}" destId="{D1DC2C9E-0DFC-4835-B6D5-E74A48A77859}" srcOrd="0" destOrd="0" presId="urn:microsoft.com/office/officeart/2011/layout/HexagonRadial"/>
    <dgm:cxn modelId="{9604163F-AC39-4261-AE80-36D13E4C3939}" type="presParOf" srcId="{8AC68224-F42C-4C2F-9146-2E2A3E92A29B}" destId="{EA37ADBB-7F9E-4FAC-AAD6-9A3AF7A84F96}" srcOrd="8" destOrd="0" presId="urn:microsoft.com/office/officeart/2011/layout/HexagonRadial"/>
    <dgm:cxn modelId="{9101EE61-E384-415D-8C03-02980BFE342A}" type="presParOf" srcId="{8AC68224-F42C-4C2F-9146-2E2A3E92A29B}" destId="{217CF2D4-7EAE-42C6-91DE-97787421C076}" srcOrd="9" destOrd="0" presId="urn:microsoft.com/office/officeart/2011/layout/HexagonRadial"/>
    <dgm:cxn modelId="{E149759D-54D8-4520-B381-B075A1B69B3E}" type="presParOf" srcId="{217CF2D4-7EAE-42C6-91DE-97787421C076}" destId="{4D8F580D-1479-4063-A385-79F8DA664DA8}" srcOrd="0" destOrd="0" presId="urn:microsoft.com/office/officeart/2011/layout/HexagonRadial"/>
    <dgm:cxn modelId="{23E66DED-2BAA-469C-A296-35E72B2EF37F}" type="presParOf" srcId="{8AC68224-F42C-4C2F-9146-2E2A3E92A29B}" destId="{720EE241-8435-4A8B-B2F7-EC501BD203F4}" srcOrd="10" destOrd="0" presId="urn:microsoft.com/office/officeart/2011/layout/HexagonRadial"/>
    <dgm:cxn modelId="{0C3A6CF7-408A-4C54-8429-A1481D75286B}" type="presParOf" srcId="{8AC68224-F42C-4C2F-9146-2E2A3E92A29B}" destId="{EF1FD65E-8DC8-478B-ABF7-899011441873}" srcOrd="11" destOrd="0" presId="urn:microsoft.com/office/officeart/2011/layout/HexagonRadial"/>
    <dgm:cxn modelId="{A35528BC-BE40-437C-AB13-E8BB49BB8F9C}" type="presParOf" srcId="{EF1FD65E-8DC8-478B-ABF7-899011441873}" destId="{5EFAD1AB-EE93-49DF-B533-E50A6609E4CF}" srcOrd="0" destOrd="0" presId="urn:microsoft.com/office/officeart/2011/layout/HexagonRadial"/>
    <dgm:cxn modelId="{19EA2304-E6A9-479B-8CC8-51E1CFE95499}" type="presParOf" srcId="{8AC68224-F42C-4C2F-9146-2E2A3E92A29B}" destId="{686626B2-5BF4-4647-B4FB-0328EB89811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6DD6E-019D-414C-9225-5DD39AFC26B6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197C7A87-A524-4906-BAC7-F0BF90EB961E}">
      <dgm:prSet phldrT="[テキスト]"/>
      <dgm:spPr/>
      <dgm:t>
        <a:bodyPr/>
        <a:lstStyle/>
        <a:p>
          <a:r>
            <a:rPr kumimoji="1" lang="en-US" altLang="ja-JP" dirty="0" smtClean="0"/>
            <a:t>VICH</a:t>
          </a:r>
          <a:endParaRPr kumimoji="1" lang="ja-JP" altLang="en-US" dirty="0"/>
        </a:p>
      </dgm:t>
    </dgm:pt>
    <dgm:pt modelId="{FDC7CF86-3AE3-4114-83F0-5FB121AF9998}" type="parTrans" cxnId="{885881B2-E7DD-46E7-AA5F-DA35DA03CBC2}">
      <dgm:prSet/>
      <dgm:spPr/>
      <dgm:t>
        <a:bodyPr/>
        <a:lstStyle/>
        <a:p>
          <a:endParaRPr kumimoji="1" lang="ja-JP" altLang="en-US"/>
        </a:p>
      </dgm:t>
    </dgm:pt>
    <dgm:pt modelId="{8DE712FB-6194-4EE9-BC21-8306C7E26DA1}" type="sibTrans" cxnId="{885881B2-E7DD-46E7-AA5F-DA35DA03CBC2}">
      <dgm:prSet/>
      <dgm:spPr/>
      <dgm:t>
        <a:bodyPr/>
        <a:lstStyle/>
        <a:p>
          <a:endParaRPr kumimoji="1" lang="ja-JP" altLang="en-US"/>
        </a:p>
      </dgm:t>
    </dgm:pt>
    <dgm:pt modelId="{90D08EAA-2D16-4F40-9490-188517EFE782}">
      <dgm:prSet phldrT="[テキスト]" custT="1"/>
      <dgm:spPr/>
      <dgm:t>
        <a:bodyPr/>
        <a:lstStyle/>
        <a:p>
          <a:r>
            <a:rPr kumimoji="1" lang="en-US" altLang="ja-JP" sz="2800" dirty="0" smtClean="0"/>
            <a:t>Human Health</a:t>
          </a:r>
          <a:endParaRPr kumimoji="1" lang="ja-JP" altLang="en-US" sz="2800" dirty="0"/>
        </a:p>
      </dgm:t>
    </dgm:pt>
    <dgm:pt modelId="{71D5B4E9-6FB0-4713-A253-8216D3656C48}" type="parTrans" cxnId="{7633A10E-8C62-4540-8932-65DAB709B77B}">
      <dgm:prSet/>
      <dgm:spPr/>
      <dgm:t>
        <a:bodyPr/>
        <a:lstStyle/>
        <a:p>
          <a:endParaRPr kumimoji="1" lang="ja-JP" altLang="en-US"/>
        </a:p>
      </dgm:t>
    </dgm:pt>
    <dgm:pt modelId="{FAE5F11A-A5D4-47D5-9339-CF6E1C93A1D5}" type="sibTrans" cxnId="{7633A10E-8C62-4540-8932-65DAB709B77B}">
      <dgm:prSet/>
      <dgm:spPr/>
      <dgm:t>
        <a:bodyPr/>
        <a:lstStyle/>
        <a:p>
          <a:endParaRPr kumimoji="1" lang="ja-JP" altLang="en-US"/>
        </a:p>
      </dgm:t>
    </dgm:pt>
    <dgm:pt modelId="{A99023D3-5958-439B-BCDA-DFB57F00FAFE}">
      <dgm:prSet phldrT="[テキスト]" custT="1"/>
      <dgm:spPr/>
      <dgm:t>
        <a:bodyPr/>
        <a:lstStyle/>
        <a:p>
          <a:r>
            <a:rPr kumimoji="1" lang="en-US" altLang="ja-JP" sz="2800" dirty="0" smtClean="0"/>
            <a:t>Animal Health</a:t>
          </a:r>
          <a:endParaRPr kumimoji="1" lang="ja-JP" altLang="en-US" sz="2800" dirty="0"/>
        </a:p>
      </dgm:t>
    </dgm:pt>
    <dgm:pt modelId="{318FA48C-C19C-430B-A738-524DA9827F31}" type="parTrans" cxnId="{43DC8717-5CAC-434F-8147-5BBB576287E3}">
      <dgm:prSet/>
      <dgm:spPr/>
      <dgm:t>
        <a:bodyPr/>
        <a:lstStyle/>
        <a:p>
          <a:endParaRPr kumimoji="1" lang="ja-JP" altLang="en-US"/>
        </a:p>
      </dgm:t>
    </dgm:pt>
    <dgm:pt modelId="{BE679A93-4978-4B91-8947-47CCD7133B83}" type="sibTrans" cxnId="{43DC8717-5CAC-434F-8147-5BBB576287E3}">
      <dgm:prSet/>
      <dgm:spPr/>
      <dgm:t>
        <a:bodyPr/>
        <a:lstStyle/>
        <a:p>
          <a:endParaRPr kumimoji="1" lang="ja-JP" altLang="en-US"/>
        </a:p>
      </dgm:t>
    </dgm:pt>
    <dgm:pt modelId="{9E518482-9A21-43F7-AF68-51C7839723E9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800" dirty="0" smtClean="0">
              <a:solidFill>
                <a:schemeClr val="bg1"/>
              </a:solidFill>
            </a:rPr>
            <a:t>Good Food Supply</a:t>
          </a:r>
          <a:endParaRPr kumimoji="1" lang="ja-JP" altLang="en-US" sz="2800" dirty="0">
            <a:solidFill>
              <a:schemeClr val="bg1"/>
            </a:solidFill>
          </a:endParaRPr>
        </a:p>
      </dgm:t>
    </dgm:pt>
    <dgm:pt modelId="{DF33ADBD-C964-446A-A1F5-905384900696}" type="parTrans" cxnId="{B1667370-D5AF-47C6-9788-70CB9B87B317}">
      <dgm:prSet/>
      <dgm:spPr/>
      <dgm:t>
        <a:bodyPr/>
        <a:lstStyle/>
        <a:p>
          <a:endParaRPr kumimoji="1" lang="ja-JP" altLang="en-US"/>
        </a:p>
      </dgm:t>
    </dgm:pt>
    <dgm:pt modelId="{4F705F0D-CB0B-4CF1-BA50-420D17AD24CA}" type="sibTrans" cxnId="{B1667370-D5AF-47C6-9788-70CB9B87B317}">
      <dgm:prSet/>
      <dgm:spPr/>
      <dgm:t>
        <a:bodyPr/>
        <a:lstStyle/>
        <a:p>
          <a:endParaRPr kumimoji="1" lang="ja-JP" altLang="en-US"/>
        </a:p>
      </dgm:t>
    </dgm:pt>
    <dgm:pt modelId="{C64D87D6-656C-4A0A-B771-0C7565EC25C5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800" dirty="0" smtClean="0">
              <a:solidFill>
                <a:schemeClr val="bg1"/>
              </a:solidFill>
            </a:rPr>
            <a:t>Environ-</a:t>
          </a:r>
          <a:r>
            <a:rPr kumimoji="1" lang="en-US" altLang="ja-JP" sz="2800" dirty="0" err="1" smtClean="0">
              <a:solidFill>
                <a:schemeClr val="bg1"/>
              </a:solidFill>
            </a:rPr>
            <a:t>ment</a:t>
          </a:r>
          <a:endParaRPr kumimoji="1" lang="ja-JP" altLang="en-US" sz="2800" dirty="0">
            <a:solidFill>
              <a:schemeClr val="bg1"/>
            </a:solidFill>
          </a:endParaRPr>
        </a:p>
      </dgm:t>
    </dgm:pt>
    <dgm:pt modelId="{F0502267-E2F1-40F1-9562-7E682EBDBFE1}" type="parTrans" cxnId="{56F61A1E-145F-463A-951D-0ACA4465B706}">
      <dgm:prSet/>
      <dgm:spPr/>
      <dgm:t>
        <a:bodyPr/>
        <a:lstStyle/>
        <a:p>
          <a:endParaRPr kumimoji="1" lang="ja-JP" altLang="en-US"/>
        </a:p>
      </dgm:t>
    </dgm:pt>
    <dgm:pt modelId="{4BCEAB03-D513-4743-A39B-B96375154BBC}" type="sibTrans" cxnId="{56F61A1E-145F-463A-951D-0ACA4465B706}">
      <dgm:prSet/>
      <dgm:spPr/>
      <dgm:t>
        <a:bodyPr/>
        <a:lstStyle/>
        <a:p>
          <a:endParaRPr kumimoji="1" lang="ja-JP" altLang="en-US"/>
        </a:p>
      </dgm:t>
    </dgm:pt>
    <dgm:pt modelId="{9AAFE564-4456-4CF4-960B-29E8C6ED6241}">
      <dgm:prSet phldrT="[テキスト]"/>
      <dgm:spPr/>
      <dgm:t>
        <a:bodyPr/>
        <a:lstStyle/>
        <a:p>
          <a:r>
            <a:rPr kumimoji="1" lang="en-US" altLang="ja-JP" dirty="0" smtClean="0"/>
            <a:t>Wildlife Health</a:t>
          </a:r>
          <a:endParaRPr kumimoji="1" lang="ja-JP" altLang="en-US" dirty="0"/>
        </a:p>
      </dgm:t>
    </dgm:pt>
    <dgm:pt modelId="{ECFF9E73-E27E-4EAB-8B44-7BE672D61CF6}" type="parTrans" cxnId="{2E23B060-1E93-4067-9332-DA7ED48861C7}">
      <dgm:prSet/>
      <dgm:spPr/>
      <dgm:t>
        <a:bodyPr/>
        <a:lstStyle/>
        <a:p>
          <a:endParaRPr kumimoji="1" lang="ja-JP" altLang="en-US"/>
        </a:p>
      </dgm:t>
    </dgm:pt>
    <dgm:pt modelId="{11A98125-B764-4CAB-9765-680CFFD0AB6F}" type="sibTrans" cxnId="{2E23B060-1E93-4067-9332-DA7ED48861C7}">
      <dgm:prSet/>
      <dgm:spPr/>
      <dgm:t>
        <a:bodyPr/>
        <a:lstStyle/>
        <a:p>
          <a:endParaRPr kumimoji="1" lang="ja-JP" altLang="en-US"/>
        </a:p>
      </dgm:t>
    </dgm:pt>
    <dgm:pt modelId="{93B6E5AB-05C0-4ECE-AF3D-54ECAA5A6345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800" dirty="0" smtClean="0">
              <a:solidFill>
                <a:schemeClr val="bg1"/>
              </a:solidFill>
            </a:rPr>
            <a:t>Eco-system</a:t>
          </a:r>
          <a:endParaRPr kumimoji="1" lang="ja-JP" altLang="en-US" sz="2800" dirty="0">
            <a:solidFill>
              <a:schemeClr val="bg1"/>
            </a:solidFill>
          </a:endParaRPr>
        </a:p>
      </dgm:t>
    </dgm:pt>
    <dgm:pt modelId="{2C9A6403-C380-42DA-B0D6-64542E92C9E3}" type="parTrans" cxnId="{877CD876-6AB9-4DA9-A0D1-BFEB3CD53E43}">
      <dgm:prSet/>
      <dgm:spPr/>
      <dgm:t>
        <a:bodyPr/>
        <a:lstStyle/>
        <a:p>
          <a:endParaRPr kumimoji="1" lang="ja-JP" altLang="en-US"/>
        </a:p>
      </dgm:t>
    </dgm:pt>
    <dgm:pt modelId="{A11B2084-6212-4C8A-AEEB-54576233F11C}" type="sibTrans" cxnId="{877CD876-6AB9-4DA9-A0D1-BFEB3CD53E43}">
      <dgm:prSet/>
      <dgm:spPr/>
      <dgm:t>
        <a:bodyPr/>
        <a:lstStyle/>
        <a:p>
          <a:endParaRPr kumimoji="1" lang="ja-JP" altLang="en-US"/>
        </a:p>
      </dgm:t>
    </dgm:pt>
    <dgm:pt modelId="{3BAC0731-CFE9-450C-ABAE-90D531FF7589}">
      <dgm:prSet/>
      <dgm:spPr/>
      <dgm:t>
        <a:bodyPr/>
        <a:lstStyle/>
        <a:p>
          <a:endParaRPr kumimoji="1" lang="ja-JP" altLang="en-US"/>
        </a:p>
      </dgm:t>
    </dgm:pt>
    <dgm:pt modelId="{A9980C32-2C51-4146-B786-EA51263CAFA2}" type="parTrans" cxnId="{4DC56DA4-776A-4859-B82A-CEBF05D9002A}">
      <dgm:prSet/>
      <dgm:spPr/>
      <dgm:t>
        <a:bodyPr/>
        <a:lstStyle/>
        <a:p>
          <a:endParaRPr kumimoji="1" lang="ja-JP" altLang="en-US"/>
        </a:p>
      </dgm:t>
    </dgm:pt>
    <dgm:pt modelId="{98A42E43-A163-408B-9D57-F20E4041702A}" type="sibTrans" cxnId="{4DC56DA4-776A-4859-B82A-CEBF05D9002A}">
      <dgm:prSet/>
      <dgm:spPr/>
      <dgm:t>
        <a:bodyPr/>
        <a:lstStyle/>
        <a:p>
          <a:endParaRPr kumimoji="1" lang="ja-JP" altLang="en-US"/>
        </a:p>
      </dgm:t>
    </dgm:pt>
    <dgm:pt modelId="{2596CDFF-1FDB-4F69-B349-83F7252E0EFF}">
      <dgm:prSet/>
      <dgm:spPr/>
      <dgm:t>
        <a:bodyPr/>
        <a:lstStyle/>
        <a:p>
          <a:endParaRPr kumimoji="1" lang="ja-JP" altLang="en-US"/>
        </a:p>
      </dgm:t>
    </dgm:pt>
    <dgm:pt modelId="{151EA868-323B-4763-82A2-422BA8BF297B}" type="parTrans" cxnId="{ADB0D912-A0E6-40B6-BADB-9177DF35A9DA}">
      <dgm:prSet/>
      <dgm:spPr/>
      <dgm:t>
        <a:bodyPr/>
        <a:lstStyle/>
        <a:p>
          <a:endParaRPr kumimoji="1" lang="ja-JP" altLang="en-US"/>
        </a:p>
      </dgm:t>
    </dgm:pt>
    <dgm:pt modelId="{544121AE-01AA-4F63-8B4A-A62A565B2FF8}" type="sibTrans" cxnId="{ADB0D912-A0E6-40B6-BADB-9177DF35A9DA}">
      <dgm:prSet/>
      <dgm:spPr/>
      <dgm:t>
        <a:bodyPr/>
        <a:lstStyle/>
        <a:p>
          <a:endParaRPr kumimoji="1" lang="ja-JP" altLang="en-US"/>
        </a:p>
      </dgm:t>
    </dgm:pt>
    <dgm:pt modelId="{62BE19C0-82A3-4BEC-9A99-D2A640CC0433}" type="pres">
      <dgm:prSet presAssocID="{C186DD6E-019D-414C-9225-5DD39AFC26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347562F-6221-4719-9683-24A0B4C492CA}" type="pres">
      <dgm:prSet presAssocID="{197C7A87-A524-4906-BAC7-F0BF90EB961E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8E54D25D-FCE5-4333-84C6-B12FC1938418}" type="pres">
      <dgm:prSet presAssocID="{71D5B4E9-6FB0-4713-A253-8216D3656C48}" presName="par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352D8190-FBB2-4C01-B12E-C0596B72CB6C}" type="pres">
      <dgm:prSet presAssocID="{71D5B4E9-6FB0-4713-A253-8216D3656C48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66D2ADDE-6DA9-4891-87DB-327B03A5DD83}" type="pres">
      <dgm:prSet presAssocID="{90D08EAA-2D16-4F40-9490-188517EFE782}" presName="node" presStyleLbl="node1" presStyleIdx="0" presStyleCnt="6" custScaleX="126709" custScaleY="1247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5AACDE5-C4EB-40C3-8313-D953A39BFD46}" type="pres">
      <dgm:prSet presAssocID="{318FA48C-C19C-430B-A738-524DA9827F31}" presName="par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861D63D8-A733-4ED1-B986-0BBE0162D7AC}" type="pres">
      <dgm:prSet presAssocID="{318FA48C-C19C-430B-A738-524DA9827F31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A87D9955-7BF5-4E6A-963C-3E67B77C0C7A}" type="pres">
      <dgm:prSet presAssocID="{A99023D3-5958-439B-BCDA-DFB57F00FAFE}" presName="node" presStyleLbl="node1" presStyleIdx="1" presStyleCnt="6" custScaleX="125487" custScaleY="12182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565C19-054A-46F1-AFDD-A71AAB7E2213}" type="pres">
      <dgm:prSet presAssocID="{ECFF9E73-E27E-4EAB-8B44-7BE672D61CF6}" presName="par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6D6E7E2F-796A-419E-B78C-1B66825BFF80}" type="pres">
      <dgm:prSet presAssocID="{ECFF9E73-E27E-4EAB-8B44-7BE672D61CF6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D3096F73-110E-424C-9847-38224F307E56}" type="pres">
      <dgm:prSet presAssocID="{9AAFE564-4456-4CF4-960B-29E8C6ED6241}" presName="node" presStyleLbl="node1" presStyleIdx="2" presStyleCnt="6" custScaleX="126177" custScaleY="12686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16C9A7-C6AE-4951-A128-02B4DB439EC5}" type="pres">
      <dgm:prSet presAssocID="{DF33ADBD-C964-446A-A1F5-905384900696}" presName="par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C2DD194D-4AB6-43C9-9974-8A3CAD0A50AA}" type="pres">
      <dgm:prSet presAssocID="{DF33ADBD-C964-446A-A1F5-905384900696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75E5385B-4A1F-465C-A5B3-3209158E7D68}" type="pres">
      <dgm:prSet presAssocID="{9E518482-9A21-43F7-AF68-51C7839723E9}" presName="node" presStyleLbl="node1" presStyleIdx="3" presStyleCnt="6" custScaleX="135452" custScaleY="13188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803875-74FA-46F1-8572-CB6B4BB51A41}" type="pres">
      <dgm:prSet presAssocID="{F0502267-E2F1-40F1-9562-7E682EBDBFE1}" presName="parTrans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599C1126-66FE-43C1-9AED-0AE04FA7FB80}" type="pres">
      <dgm:prSet presAssocID="{F0502267-E2F1-40F1-9562-7E682EBDBFE1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F2CB512B-CAB1-4E6A-B113-D3FC50BD6E72}" type="pres">
      <dgm:prSet presAssocID="{C64D87D6-656C-4A0A-B771-0C7565EC25C5}" presName="node" presStyleLbl="node1" presStyleIdx="4" presStyleCnt="6" custScaleX="125926" custScaleY="12796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9492B1-C118-4AB2-93A6-814A8167B081}" type="pres">
      <dgm:prSet presAssocID="{2C9A6403-C380-42DA-B0D6-64542E92C9E3}" presName="par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1EA1C827-6B50-441E-B70F-E1E70014EF39}" type="pres">
      <dgm:prSet presAssocID="{2C9A6403-C380-42DA-B0D6-64542E92C9E3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D5D62354-53BC-468C-B99E-66F49E3DE051}" type="pres">
      <dgm:prSet presAssocID="{93B6E5AB-05C0-4ECE-AF3D-54ECAA5A6345}" presName="node" presStyleLbl="node1" presStyleIdx="5" presStyleCnt="6" custScaleX="134696" custScaleY="1343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77CD876-6AB9-4DA9-A0D1-BFEB3CD53E43}" srcId="{197C7A87-A524-4906-BAC7-F0BF90EB961E}" destId="{93B6E5AB-05C0-4ECE-AF3D-54ECAA5A6345}" srcOrd="5" destOrd="0" parTransId="{2C9A6403-C380-42DA-B0D6-64542E92C9E3}" sibTransId="{A11B2084-6212-4C8A-AEEB-54576233F11C}"/>
    <dgm:cxn modelId="{2E23B060-1E93-4067-9332-DA7ED48861C7}" srcId="{197C7A87-A524-4906-BAC7-F0BF90EB961E}" destId="{9AAFE564-4456-4CF4-960B-29E8C6ED6241}" srcOrd="2" destOrd="0" parTransId="{ECFF9E73-E27E-4EAB-8B44-7BE672D61CF6}" sibTransId="{11A98125-B764-4CAB-9765-680CFFD0AB6F}"/>
    <dgm:cxn modelId="{642D76D3-1FB2-40B8-9AA7-9A1BC036E18B}" type="presOf" srcId="{71D5B4E9-6FB0-4713-A253-8216D3656C48}" destId="{8E54D25D-FCE5-4333-84C6-B12FC1938418}" srcOrd="0" destOrd="0" presId="urn:microsoft.com/office/officeart/2005/8/layout/radial5"/>
    <dgm:cxn modelId="{55E21AEC-EAC2-466F-B89D-CE098D77D8C3}" type="presOf" srcId="{9E518482-9A21-43F7-AF68-51C7839723E9}" destId="{75E5385B-4A1F-465C-A5B3-3209158E7D68}" srcOrd="0" destOrd="0" presId="urn:microsoft.com/office/officeart/2005/8/layout/radial5"/>
    <dgm:cxn modelId="{43DC8717-5CAC-434F-8147-5BBB576287E3}" srcId="{197C7A87-A524-4906-BAC7-F0BF90EB961E}" destId="{A99023D3-5958-439B-BCDA-DFB57F00FAFE}" srcOrd="1" destOrd="0" parTransId="{318FA48C-C19C-430B-A738-524DA9827F31}" sibTransId="{BE679A93-4978-4B91-8947-47CCD7133B83}"/>
    <dgm:cxn modelId="{B1667370-D5AF-47C6-9788-70CB9B87B317}" srcId="{197C7A87-A524-4906-BAC7-F0BF90EB961E}" destId="{9E518482-9A21-43F7-AF68-51C7839723E9}" srcOrd="3" destOrd="0" parTransId="{DF33ADBD-C964-446A-A1F5-905384900696}" sibTransId="{4F705F0D-CB0B-4CF1-BA50-420D17AD24CA}"/>
    <dgm:cxn modelId="{302DE328-4C9C-480F-A0AA-0825D5BA7F25}" type="presOf" srcId="{9AAFE564-4456-4CF4-960B-29E8C6ED6241}" destId="{D3096F73-110E-424C-9847-38224F307E56}" srcOrd="0" destOrd="0" presId="urn:microsoft.com/office/officeart/2005/8/layout/radial5"/>
    <dgm:cxn modelId="{1F908011-0107-4002-A122-8B3BA1BC410E}" type="presOf" srcId="{2C9A6403-C380-42DA-B0D6-64542E92C9E3}" destId="{179492B1-C118-4AB2-93A6-814A8167B081}" srcOrd="0" destOrd="0" presId="urn:microsoft.com/office/officeart/2005/8/layout/radial5"/>
    <dgm:cxn modelId="{CC993AD2-A821-461A-A430-F07FA0CC2131}" type="presOf" srcId="{ECFF9E73-E27E-4EAB-8B44-7BE672D61CF6}" destId="{30565C19-054A-46F1-AFDD-A71AAB7E2213}" srcOrd="0" destOrd="0" presId="urn:microsoft.com/office/officeart/2005/8/layout/radial5"/>
    <dgm:cxn modelId="{7633A10E-8C62-4540-8932-65DAB709B77B}" srcId="{197C7A87-A524-4906-BAC7-F0BF90EB961E}" destId="{90D08EAA-2D16-4F40-9490-188517EFE782}" srcOrd="0" destOrd="0" parTransId="{71D5B4E9-6FB0-4713-A253-8216D3656C48}" sibTransId="{FAE5F11A-A5D4-47D5-9339-CF6E1C93A1D5}"/>
    <dgm:cxn modelId="{E21F66FE-E08A-43E6-8091-62F9CDC2401B}" type="presOf" srcId="{DF33ADBD-C964-446A-A1F5-905384900696}" destId="{C2DD194D-4AB6-43C9-9974-8A3CAD0A50AA}" srcOrd="1" destOrd="0" presId="urn:microsoft.com/office/officeart/2005/8/layout/radial5"/>
    <dgm:cxn modelId="{BED42F75-64B5-4E5F-82CB-90AA3CC6288F}" type="presOf" srcId="{DF33ADBD-C964-446A-A1F5-905384900696}" destId="{6916C9A7-C6AE-4951-A128-02B4DB439EC5}" srcOrd="0" destOrd="0" presId="urn:microsoft.com/office/officeart/2005/8/layout/radial5"/>
    <dgm:cxn modelId="{054AC4A9-216A-43C5-A953-B06050C92031}" type="presOf" srcId="{C64D87D6-656C-4A0A-B771-0C7565EC25C5}" destId="{F2CB512B-CAB1-4E6A-B113-D3FC50BD6E72}" srcOrd="0" destOrd="0" presId="urn:microsoft.com/office/officeart/2005/8/layout/radial5"/>
    <dgm:cxn modelId="{3A1F7277-DFC9-46EE-A698-21F2859E9643}" type="presOf" srcId="{197C7A87-A524-4906-BAC7-F0BF90EB961E}" destId="{A347562F-6221-4719-9683-24A0B4C492CA}" srcOrd="0" destOrd="0" presId="urn:microsoft.com/office/officeart/2005/8/layout/radial5"/>
    <dgm:cxn modelId="{92364859-2D5E-4C4C-A656-803968ED8A3E}" type="presOf" srcId="{90D08EAA-2D16-4F40-9490-188517EFE782}" destId="{66D2ADDE-6DA9-4891-87DB-327B03A5DD83}" srcOrd="0" destOrd="0" presId="urn:microsoft.com/office/officeart/2005/8/layout/radial5"/>
    <dgm:cxn modelId="{21E6EF00-B817-421A-BF44-ED672CB7092F}" type="presOf" srcId="{ECFF9E73-E27E-4EAB-8B44-7BE672D61CF6}" destId="{6D6E7E2F-796A-419E-B78C-1B66825BFF80}" srcOrd="1" destOrd="0" presId="urn:microsoft.com/office/officeart/2005/8/layout/radial5"/>
    <dgm:cxn modelId="{ADB0D912-A0E6-40B6-BADB-9177DF35A9DA}" srcId="{C186DD6E-019D-414C-9225-5DD39AFC26B6}" destId="{2596CDFF-1FDB-4F69-B349-83F7252E0EFF}" srcOrd="2" destOrd="0" parTransId="{151EA868-323B-4763-82A2-422BA8BF297B}" sibTransId="{544121AE-01AA-4F63-8B4A-A62A565B2FF8}"/>
    <dgm:cxn modelId="{885881B2-E7DD-46E7-AA5F-DA35DA03CBC2}" srcId="{C186DD6E-019D-414C-9225-5DD39AFC26B6}" destId="{197C7A87-A524-4906-BAC7-F0BF90EB961E}" srcOrd="0" destOrd="0" parTransId="{FDC7CF86-3AE3-4114-83F0-5FB121AF9998}" sibTransId="{8DE712FB-6194-4EE9-BC21-8306C7E26DA1}"/>
    <dgm:cxn modelId="{109D2FEF-7E0C-45FD-AD9B-A38BFE84C281}" type="presOf" srcId="{2C9A6403-C380-42DA-B0D6-64542E92C9E3}" destId="{1EA1C827-6B50-441E-B70F-E1E70014EF39}" srcOrd="1" destOrd="0" presId="urn:microsoft.com/office/officeart/2005/8/layout/radial5"/>
    <dgm:cxn modelId="{4DC56DA4-776A-4859-B82A-CEBF05D9002A}" srcId="{C186DD6E-019D-414C-9225-5DD39AFC26B6}" destId="{3BAC0731-CFE9-450C-ABAE-90D531FF7589}" srcOrd="1" destOrd="0" parTransId="{A9980C32-2C51-4146-B786-EA51263CAFA2}" sibTransId="{98A42E43-A163-408B-9D57-F20E4041702A}"/>
    <dgm:cxn modelId="{41902000-501D-4A29-88F7-8DE38B7FF8D9}" type="presOf" srcId="{F0502267-E2F1-40F1-9562-7E682EBDBFE1}" destId="{EF803875-74FA-46F1-8572-CB6B4BB51A41}" srcOrd="0" destOrd="0" presId="urn:microsoft.com/office/officeart/2005/8/layout/radial5"/>
    <dgm:cxn modelId="{FD20281D-6882-42A6-851B-9FE11C927733}" type="presOf" srcId="{F0502267-E2F1-40F1-9562-7E682EBDBFE1}" destId="{599C1126-66FE-43C1-9AED-0AE04FA7FB80}" srcOrd="1" destOrd="0" presId="urn:microsoft.com/office/officeart/2005/8/layout/radial5"/>
    <dgm:cxn modelId="{EE5AFBF5-6B99-4A34-88A6-469446452AC4}" type="presOf" srcId="{93B6E5AB-05C0-4ECE-AF3D-54ECAA5A6345}" destId="{D5D62354-53BC-468C-B99E-66F49E3DE051}" srcOrd="0" destOrd="0" presId="urn:microsoft.com/office/officeart/2005/8/layout/radial5"/>
    <dgm:cxn modelId="{727605FD-6C76-4F9C-A1AE-A088957E14BB}" type="presOf" srcId="{A99023D3-5958-439B-BCDA-DFB57F00FAFE}" destId="{A87D9955-7BF5-4E6A-963C-3E67B77C0C7A}" srcOrd="0" destOrd="0" presId="urn:microsoft.com/office/officeart/2005/8/layout/radial5"/>
    <dgm:cxn modelId="{6A8CDA56-3EA3-4E13-8EE3-A8757ADA18D7}" type="presOf" srcId="{71D5B4E9-6FB0-4713-A253-8216D3656C48}" destId="{352D8190-FBB2-4C01-B12E-C0596B72CB6C}" srcOrd="1" destOrd="0" presId="urn:microsoft.com/office/officeart/2005/8/layout/radial5"/>
    <dgm:cxn modelId="{1305781C-AC27-46A2-B139-7990A2790F16}" type="presOf" srcId="{318FA48C-C19C-430B-A738-524DA9827F31}" destId="{861D63D8-A733-4ED1-B986-0BBE0162D7AC}" srcOrd="1" destOrd="0" presId="urn:microsoft.com/office/officeart/2005/8/layout/radial5"/>
    <dgm:cxn modelId="{56F61A1E-145F-463A-951D-0ACA4465B706}" srcId="{197C7A87-A524-4906-BAC7-F0BF90EB961E}" destId="{C64D87D6-656C-4A0A-B771-0C7565EC25C5}" srcOrd="4" destOrd="0" parTransId="{F0502267-E2F1-40F1-9562-7E682EBDBFE1}" sibTransId="{4BCEAB03-D513-4743-A39B-B96375154BBC}"/>
    <dgm:cxn modelId="{F5A8B89D-F373-49E1-A51E-1ACC4090AD8F}" type="presOf" srcId="{318FA48C-C19C-430B-A738-524DA9827F31}" destId="{85AACDE5-C4EB-40C3-8313-D953A39BFD46}" srcOrd="0" destOrd="0" presId="urn:microsoft.com/office/officeart/2005/8/layout/radial5"/>
    <dgm:cxn modelId="{A2B71BFA-4ECB-42DA-A152-E39672568E4E}" type="presOf" srcId="{C186DD6E-019D-414C-9225-5DD39AFC26B6}" destId="{62BE19C0-82A3-4BEC-9A99-D2A640CC0433}" srcOrd="0" destOrd="0" presId="urn:microsoft.com/office/officeart/2005/8/layout/radial5"/>
    <dgm:cxn modelId="{6F8E4155-3A3C-4163-B4B0-87A83244A78A}" type="presParOf" srcId="{62BE19C0-82A3-4BEC-9A99-D2A640CC0433}" destId="{A347562F-6221-4719-9683-24A0B4C492CA}" srcOrd="0" destOrd="0" presId="urn:microsoft.com/office/officeart/2005/8/layout/radial5"/>
    <dgm:cxn modelId="{17654108-6E0E-431D-9375-59C40B045E8A}" type="presParOf" srcId="{62BE19C0-82A3-4BEC-9A99-D2A640CC0433}" destId="{8E54D25D-FCE5-4333-84C6-B12FC1938418}" srcOrd="1" destOrd="0" presId="urn:microsoft.com/office/officeart/2005/8/layout/radial5"/>
    <dgm:cxn modelId="{630F203E-E505-4C6C-88D9-8FB941354452}" type="presParOf" srcId="{8E54D25D-FCE5-4333-84C6-B12FC1938418}" destId="{352D8190-FBB2-4C01-B12E-C0596B72CB6C}" srcOrd="0" destOrd="0" presId="urn:microsoft.com/office/officeart/2005/8/layout/radial5"/>
    <dgm:cxn modelId="{C86746C3-9316-4379-9CF0-5F868231EF24}" type="presParOf" srcId="{62BE19C0-82A3-4BEC-9A99-D2A640CC0433}" destId="{66D2ADDE-6DA9-4891-87DB-327B03A5DD83}" srcOrd="2" destOrd="0" presId="urn:microsoft.com/office/officeart/2005/8/layout/radial5"/>
    <dgm:cxn modelId="{0DF03235-3A7A-4D9B-A34C-F15DF5A8F8CA}" type="presParOf" srcId="{62BE19C0-82A3-4BEC-9A99-D2A640CC0433}" destId="{85AACDE5-C4EB-40C3-8313-D953A39BFD46}" srcOrd="3" destOrd="0" presId="urn:microsoft.com/office/officeart/2005/8/layout/radial5"/>
    <dgm:cxn modelId="{99F892D7-2B2F-4D0A-B078-5D02BD359109}" type="presParOf" srcId="{85AACDE5-C4EB-40C3-8313-D953A39BFD46}" destId="{861D63D8-A733-4ED1-B986-0BBE0162D7AC}" srcOrd="0" destOrd="0" presId="urn:microsoft.com/office/officeart/2005/8/layout/radial5"/>
    <dgm:cxn modelId="{F4DC05CE-E7F8-4D40-BC2F-F5A6A465992E}" type="presParOf" srcId="{62BE19C0-82A3-4BEC-9A99-D2A640CC0433}" destId="{A87D9955-7BF5-4E6A-963C-3E67B77C0C7A}" srcOrd="4" destOrd="0" presId="urn:microsoft.com/office/officeart/2005/8/layout/radial5"/>
    <dgm:cxn modelId="{3C2D135B-4812-4BFD-A1F8-86E2C644E4EC}" type="presParOf" srcId="{62BE19C0-82A3-4BEC-9A99-D2A640CC0433}" destId="{30565C19-054A-46F1-AFDD-A71AAB7E2213}" srcOrd="5" destOrd="0" presId="urn:microsoft.com/office/officeart/2005/8/layout/radial5"/>
    <dgm:cxn modelId="{AA8A577E-9770-41ED-9244-2C95D4BEA590}" type="presParOf" srcId="{30565C19-054A-46F1-AFDD-A71AAB7E2213}" destId="{6D6E7E2F-796A-419E-B78C-1B66825BFF80}" srcOrd="0" destOrd="0" presId="urn:microsoft.com/office/officeart/2005/8/layout/radial5"/>
    <dgm:cxn modelId="{59F0048F-BD9E-4353-9007-ED45FA04C576}" type="presParOf" srcId="{62BE19C0-82A3-4BEC-9A99-D2A640CC0433}" destId="{D3096F73-110E-424C-9847-38224F307E56}" srcOrd="6" destOrd="0" presId="urn:microsoft.com/office/officeart/2005/8/layout/radial5"/>
    <dgm:cxn modelId="{C10F4BB9-436D-4F1D-8CE0-9EFECDD260DE}" type="presParOf" srcId="{62BE19C0-82A3-4BEC-9A99-D2A640CC0433}" destId="{6916C9A7-C6AE-4951-A128-02B4DB439EC5}" srcOrd="7" destOrd="0" presId="urn:microsoft.com/office/officeart/2005/8/layout/radial5"/>
    <dgm:cxn modelId="{5785E5AC-9E9A-4763-A956-5F24E1FA10FB}" type="presParOf" srcId="{6916C9A7-C6AE-4951-A128-02B4DB439EC5}" destId="{C2DD194D-4AB6-43C9-9974-8A3CAD0A50AA}" srcOrd="0" destOrd="0" presId="urn:microsoft.com/office/officeart/2005/8/layout/radial5"/>
    <dgm:cxn modelId="{4D76B298-E4CD-4894-BE6C-B20F1EB67397}" type="presParOf" srcId="{62BE19C0-82A3-4BEC-9A99-D2A640CC0433}" destId="{75E5385B-4A1F-465C-A5B3-3209158E7D68}" srcOrd="8" destOrd="0" presId="urn:microsoft.com/office/officeart/2005/8/layout/radial5"/>
    <dgm:cxn modelId="{FD52351F-D9D3-4823-A37C-DBCD25BA98A9}" type="presParOf" srcId="{62BE19C0-82A3-4BEC-9A99-D2A640CC0433}" destId="{EF803875-74FA-46F1-8572-CB6B4BB51A41}" srcOrd="9" destOrd="0" presId="urn:microsoft.com/office/officeart/2005/8/layout/radial5"/>
    <dgm:cxn modelId="{5D664A94-9428-4251-A168-FBD756CB46D1}" type="presParOf" srcId="{EF803875-74FA-46F1-8572-CB6B4BB51A41}" destId="{599C1126-66FE-43C1-9AED-0AE04FA7FB80}" srcOrd="0" destOrd="0" presId="urn:microsoft.com/office/officeart/2005/8/layout/radial5"/>
    <dgm:cxn modelId="{F6B80C8E-93DA-44E1-9AAF-6F4527998D26}" type="presParOf" srcId="{62BE19C0-82A3-4BEC-9A99-D2A640CC0433}" destId="{F2CB512B-CAB1-4E6A-B113-D3FC50BD6E72}" srcOrd="10" destOrd="0" presId="urn:microsoft.com/office/officeart/2005/8/layout/radial5"/>
    <dgm:cxn modelId="{4F526720-2B34-4787-A912-3725192AD197}" type="presParOf" srcId="{62BE19C0-82A3-4BEC-9A99-D2A640CC0433}" destId="{179492B1-C118-4AB2-93A6-814A8167B081}" srcOrd="11" destOrd="0" presId="urn:microsoft.com/office/officeart/2005/8/layout/radial5"/>
    <dgm:cxn modelId="{640A8EBA-A82D-46EB-A6C3-715F8141905D}" type="presParOf" srcId="{179492B1-C118-4AB2-93A6-814A8167B081}" destId="{1EA1C827-6B50-441E-B70F-E1E70014EF39}" srcOrd="0" destOrd="0" presId="urn:microsoft.com/office/officeart/2005/8/layout/radial5"/>
    <dgm:cxn modelId="{C93CD8F3-5BBA-4503-9ADA-97AAB0B76E79}" type="presParOf" srcId="{62BE19C0-82A3-4BEC-9A99-D2A640CC0433}" destId="{D5D62354-53BC-468C-B99E-66F49E3DE05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86DD6E-019D-414C-9225-5DD39AFC26B6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197C7A87-A524-4906-BAC7-F0BF90EB961E}">
      <dgm:prSet phldrT="[テキスト]"/>
      <dgm:spPr/>
      <dgm:t>
        <a:bodyPr/>
        <a:lstStyle/>
        <a:p>
          <a:r>
            <a:rPr kumimoji="1" lang="en-US" altLang="ja-JP" dirty="0" smtClean="0"/>
            <a:t>VICH</a:t>
          </a:r>
          <a:endParaRPr kumimoji="1" lang="ja-JP" altLang="en-US" dirty="0"/>
        </a:p>
      </dgm:t>
    </dgm:pt>
    <dgm:pt modelId="{FDC7CF86-3AE3-4114-83F0-5FB121AF9998}" type="parTrans" cxnId="{885881B2-E7DD-46E7-AA5F-DA35DA03CBC2}">
      <dgm:prSet/>
      <dgm:spPr/>
      <dgm:t>
        <a:bodyPr/>
        <a:lstStyle/>
        <a:p>
          <a:endParaRPr kumimoji="1" lang="ja-JP" altLang="en-US"/>
        </a:p>
      </dgm:t>
    </dgm:pt>
    <dgm:pt modelId="{8DE712FB-6194-4EE9-BC21-8306C7E26DA1}" type="sibTrans" cxnId="{885881B2-E7DD-46E7-AA5F-DA35DA03CBC2}">
      <dgm:prSet/>
      <dgm:spPr/>
      <dgm:t>
        <a:bodyPr/>
        <a:lstStyle/>
        <a:p>
          <a:endParaRPr kumimoji="1" lang="ja-JP" altLang="en-US"/>
        </a:p>
      </dgm:t>
    </dgm:pt>
    <dgm:pt modelId="{90D08EAA-2D16-4F40-9490-188517EFE782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400" dirty="0" smtClean="0"/>
            <a:t>Human Health</a:t>
          </a:r>
          <a:endParaRPr kumimoji="1" lang="ja-JP" altLang="en-US" sz="2400" dirty="0"/>
        </a:p>
      </dgm:t>
    </dgm:pt>
    <dgm:pt modelId="{71D5B4E9-6FB0-4713-A253-8216D3656C48}" type="parTrans" cxnId="{7633A10E-8C62-4540-8932-65DAB709B77B}">
      <dgm:prSet/>
      <dgm:spPr/>
      <dgm:t>
        <a:bodyPr/>
        <a:lstStyle/>
        <a:p>
          <a:endParaRPr kumimoji="1" lang="ja-JP" altLang="en-US"/>
        </a:p>
      </dgm:t>
    </dgm:pt>
    <dgm:pt modelId="{FAE5F11A-A5D4-47D5-9339-CF6E1C93A1D5}" type="sibTrans" cxnId="{7633A10E-8C62-4540-8932-65DAB709B77B}">
      <dgm:prSet/>
      <dgm:spPr/>
      <dgm:t>
        <a:bodyPr/>
        <a:lstStyle/>
        <a:p>
          <a:endParaRPr kumimoji="1" lang="ja-JP" altLang="en-US"/>
        </a:p>
      </dgm:t>
    </dgm:pt>
    <dgm:pt modelId="{A99023D3-5958-439B-BCDA-DFB57F00FAFE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400" dirty="0" smtClean="0"/>
            <a:t>Animal Health</a:t>
          </a:r>
          <a:endParaRPr kumimoji="1" lang="ja-JP" altLang="en-US" sz="2400" dirty="0"/>
        </a:p>
      </dgm:t>
    </dgm:pt>
    <dgm:pt modelId="{318FA48C-C19C-430B-A738-524DA9827F31}" type="parTrans" cxnId="{43DC8717-5CAC-434F-8147-5BBB576287E3}">
      <dgm:prSet/>
      <dgm:spPr/>
      <dgm:t>
        <a:bodyPr/>
        <a:lstStyle/>
        <a:p>
          <a:endParaRPr kumimoji="1" lang="ja-JP" altLang="en-US"/>
        </a:p>
      </dgm:t>
    </dgm:pt>
    <dgm:pt modelId="{BE679A93-4978-4B91-8947-47CCD7133B83}" type="sibTrans" cxnId="{43DC8717-5CAC-434F-8147-5BBB576287E3}">
      <dgm:prSet/>
      <dgm:spPr/>
      <dgm:t>
        <a:bodyPr/>
        <a:lstStyle/>
        <a:p>
          <a:endParaRPr kumimoji="1" lang="ja-JP" altLang="en-US"/>
        </a:p>
      </dgm:t>
    </dgm:pt>
    <dgm:pt modelId="{9E518482-9A21-43F7-AF68-51C7839723E9}">
      <dgm:prSet phldrT="[テキスト]" custT="1"/>
      <dgm:spPr/>
      <dgm:t>
        <a:bodyPr/>
        <a:lstStyle/>
        <a:p>
          <a:r>
            <a:rPr kumimoji="1" lang="en-US" altLang="ja-JP" sz="2800" dirty="0" smtClean="0">
              <a:solidFill>
                <a:schemeClr val="accent5">
                  <a:lumMod val="50000"/>
                </a:schemeClr>
              </a:solidFill>
            </a:rPr>
            <a:t>Good Food Supply</a:t>
          </a:r>
          <a:endParaRPr kumimoji="1" lang="ja-JP" altLang="en-US" sz="2800" dirty="0">
            <a:solidFill>
              <a:schemeClr val="accent5">
                <a:lumMod val="50000"/>
              </a:schemeClr>
            </a:solidFill>
          </a:endParaRPr>
        </a:p>
      </dgm:t>
    </dgm:pt>
    <dgm:pt modelId="{DF33ADBD-C964-446A-A1F5-905384900696}" type="parTrans" cxnId="{B1667370-D5AF-47C6-9788-70CB9B87B317}">
      <dgm:prSet/>
      <dgm:spPr/>
      <dgm:t>
        <a:bodyPr/>
        <a:lstStyle/>
        <a:p>
          <a:endParaRPr kumimoji="1" lang="ja-JP" altLang="en-US"/>
        </a:p>
      </dgm:t>
    </dgm:pt>
    <dgm:pt modelId="{4F705F0D-CB0B-4CF1-BA50-420D17AD24CA}" type="sibTrans" cxnId="{B1667370-D5AF-47C6-9788-70CB9B87B317}">
      <dgm:prSet/>
      <dgm:spPr/>
      <dgm:t>
        <a:bodyPr/>
        <a:lstStyle/>
        <a:p>
          <a:endParaRPr kumimoji="1" lang="ja-JP" altLang="en-US"/>
        </a:p>
      </dgm:t>
    </dgm:pt>
    <dgm:pt modelId="{C64D87D6-656C-4A0A-B771-0C7565EC25C5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400" dirty="0" smtClean="0">
              <a:solidFill>
                <a:schemeClr val="bg1"/>
              </a:solidFill>
            </a:rPr>
            <a:t>Environ-</a:t>
          </a:r>
          <a:r>
            <a:rPr kumimoji="1" lang="en-US" altLang="ja-JP" sz="2400" dirty="0" err="1" smtClean="0">
              <a:solidFill>
                <a:schemeClr val="bg1"/>
              </a:solidFill>
            </a:rPr>
            <a:t>ment</a:t>
          </a:r>
          <a:endParaRPr kumimoji="1" lang="ja-JP" altLang="en-US" sz="2400" dirty="0">
            <a:solidFill>
              <a:schemeClr val="bg1"/>
            </a:solidFill>
          </a:endParaRPr>
        </a:p>
      </dgm:t>
    </dgm:pt>
    <dgm:pt modelId="{F0502267-E2F1-40F1-9562-7E682EBDBFE1}" type="parTrans" cxnId="{56F61A1E-145F-463A-951D-0ACA4465B706}">
      <dgm:prSet/>
      <dgm:spPr/>
      <dgm:t>
        <a:bodyPr/>
        <a:lstStyle/>
        <a:p>
          <a:endParaRPr kumimoji="1" lang="ja-JP" altLang="en-US"/>
        </a:p>
      </dgm:t>
    </dgm:pt>
    <dgm:pt modelId="{4BCEAB03-D513-4743-A39B-B96375154BBC}" type="sibTrans" cxnId="{56F61A1E-145F-463A-951D-0ACA4465B706}">
      <dgm:prSet/>
      <dgm:spPr/>
      <dgm:t>
        <a:bodyPr/>
        <a:lstStyle/>
        <a:p>
          <a:endParaRPr kumimoji="1" lang="ja-JP" altLang="en-US"/>
        </a:p>
      </dgm:t>
    </dgm:pt>
    <dgm:pt modelId="{9AAFE564-4456-4CF4-960B-29E8C6ED6241}">
      <dgm:prSet phldrT="[テキスト]"/>
      <dgm:spPr>
        <a:solidFill>
          <a:srgbClr val="E2DFCC"/>
        </a:solidFill>
      </dgm:spPr>
      <dgm:t>
        <a:bodyPr/>
        <a:lstStyle/>
        <a:p>
          <a:r>
            <a:rPr kumimoji="1" lang="en-US" altLang="ja-JP" dirty="0" smtClean="0"/>
            <a:t>Wildlife Health</a:t>
          </a:r>
          <a:endParaRPr kumimoji="1" lang="ja-JP" altLang="en-US" dirty="0"/>
        </a:p>
      </dgm:t>
    </dgm:pt>
    <dgm:pt modelId="{ECFF9E73-E27E-4EAB-8B44-7BE672D61CF6}" type="parTrans" cxnId="{2E23B060-1E93-4067-9332-DA7ED48861C7}">
      <dgm:prSet/>
      <dgm:spPr/>
      <dgm:t>
        <a:bodyPr/>
        <a:lstStyle/>
        <a:p>
          <a:endParaRPr kumimoji="1" lang="ja-JP" altLang="en-US"/>
        </a:p>
      </dgm:t>
    </dgm:pt>
    <dgm:pt modelId="{11A98125-B764-4CAB-9765-680CFFD0AB6F}" type="sibTrans" cxnId="{2E23B060-1E93-4067-9332-DA7ED48861C7}">
      <dgm:prSet/>
      <dgm:spPr/>
      <dgm:t>
        <a:bodyPr/>
        <a:lstStyle/>
        <a:p>
          <a:endParaRPr kumimoji="1" lang="ja-JP" altLang="en-US"/>
        </a:p>
      </dgm:t>
    </dgm:pt>
    <dgm:pt modelId="{93B6E5AB-05C0-4ECE-AF3D-54ECAA5A6345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400" dirty="0" smtClean="0">
              <a:solidFill>
                <a:schemeClr val="bg1"/>
              </a:solidFill>
            </a:rPr>
            <a:t>Eco-system</a:t>
          </a:r>
          <a:endParaRPr kumimoji="1" lang="ja-JP" altLang="en-US" sz="2400" dirty="0">
            <a:solidFill>
              <a:schemeClr val="bg1"/>
            </a:solidFill>
          </a:endParaRPr>
        </a:p>
      </dgm:t>
    </dgm:pt>
    <dgm:pt modelId="{2C9A6403-C380-42DA-B0D6-64542E92C9E3}" type="parTrans" cxnId="{877CD876-6AB9-4DA9-A0D1-BFEB3CD53E43}">
      <dgm:prSet/>
      <dgm:spPr/>
      <dgm:t>
        <a:bodyPr/>
        <a:lstStyle/>
        <a:p>
          <a:endParaRPr kumimoji="1" lang="ja-JP" altLang="en-US"/>
        </a:p>
      </dgm:t>
    </dgm:pt>
    <dgm:pt modelId="{A11B2084-6212-4C8A-AEEB-54576233F11C}" type="sibTrans" cxnId="{877CD876-6AB9-4DA9-A0D1-BFEB3CD53E43}">
      <dgm:prSet/>
      <dgm:spPr/>
      <dgm:t>
        <a:bodyPr/>
        <a:lstStyle/>
        <a:p>
          <a:endParaRPr kumimoji="1" lang="ja-JP" altLang="en-US"/>
        </a:p>
      </dgm:t>
    </dgm:pt>
    <dgm:pt modelId="{280493C6-8433-42D3-96DE-E787A4449F56}">
      <dgm:prSet/>
      <dgm:spPr/>
      <dgm:t>
        <a:bodyPr/>
        <a:lstStyle/>
        <a:p>
          <a:endParaRPr kumimoji="1" lang="ja-JP" altLang="en-US"/>
        </a:p>
      </dgm:t>
    </dgm:pt>
    <dgm:pt modelId="{C698DA6B-8AB7-4A41-B5C8-9469CB81CB5E}" type="parTrans" cxnId="{40C6FDC9-CD48-408B-B991-17CEF851F77F}">
      <dgm:prSet/>
      <dgm:spPr/>
      <dgm:t>
        <a:bodyPr/>
        <a:lstStyle/>
        <a:p>
          <a:endParaRPr kumimoji="1" lang="ja-JP" altLang="en-US"/>
        </a:p>
      </dgm:t>
    </dgm:pt>
    <dgm:pt modelId="{97468A6D-EB02-49CA-A337-E84A15D42845}" type="sibTrans" cxnId="{40C6FDC9-CD48-408B-B991-17CEF851F77F}">
      <dgm:prSet/>
      <dgm:spPr/>
      <dgm:t>
        <a:bodyPr/>
        <a:lstStyle/>
        <a:p>
          <a:endParaRPr kumimoji="1" lang="ja-JP" altLang="en-US"/>
        </a:p>
      </dgm:t>
    </dgm:pt>
    <dgm:pt modelId="{62BE19C0-82A3-4BEC-9A99-D2A640CC0433}" type="pres">
      <dgm:prSet presAssocID="{C186DD6E-019D-414C-9225-5DD39AFC26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347562F-6221-4719-9683-24A0B4C492CA}" type="pres">
      <dgm:prSet presAssocID="{197C7A87-A524-4906-BAC7-F0BF90EB961E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8E54D25D-FCE5-4333-84C6-B12FC1938418}" type="pres">
      <dgm:prSet presAssocID="{71D5B4E9-6FB0-4713-A253-8216D3656C48}" presName="par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352D8190-FBB2-4C01-B12E-C0596B72CB6C}" type="pres">
      <dgm:prSet presAssocID="{71D5B4E9-6FB0-4713-A253-8216D3656C48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66D2ADDE-6DA9-4891-87DB-327B03A5DD83}" type="pres">
      <dgm:prSet presAssocID="{90D08EAA-2D16-4F40-9490-188517EFE782}" presName="node" presStyleLbl="node1" presStyleIdx="0" presStyleCnt="6" custScaleX="126709" custScaleY="1247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5AACDE5-C4EB-40C3-8313-D953A39BFD46}" type="pres">
      <dgm:prSet presAssocID="{318FA48C-C19C-430B-A738-524DA9827F31}" presName="par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861D63D8-A733-4ED1-B986-0BBE0162D7AC}" type="pres">
      <dgm:prSet presAssocID="{318FA48C-C19C-430B-A738-524DA9827F31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A87D9955-7BF5-4E6A-963C-3E67B77C0C7A}" type="pres">
      <dgm:prSet presAssocID="{A99023D3-5958-439B-BCDA-DFB57F00FAFE}" presName="node" presStyleLbl="node1" presStyleIdx="1" presStyleCnt="6" custScaleX="125487" custScaleY="12182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565C19-054A-46F1-AFDD-A71AAB7E2213}" type="pres">
      <dgm:prSet presAssocID="{ECFF9E73-E27E-4EAB-8B44-7BE672D61CF6}" presName="par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6D6E7E2F-796A-419E-B78C-1B66825BFF80}" type="pres">
      <dgm:prSet presAssocID="{ECFF9E73-E27E-4EAB-8B44-7BE672D61CF6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D3096F73-110E-424C-9847-38224F307E56}" type="pres">
      <dgm:prSet presAssocID="{9AAFE564-4456-4CF4-960B-29E8C6ED6241}" presName="node" presStyleLbl="node1" presStyleIdx="2" presStyleCnt="6" custScaleX="126177" custScaleY="12686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16C9A7-C6AE-4951-A128-02B4DB439EC5}" type="pres">
      <dgm:prSet presAssocID="{DF33ADBD-C964-446A-A1F5-905384900696}" presName="par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C2DD194D-4AB6-43C9-9974-8A3CAD0A50AA}" type="pres">
      <dgm:prSet presAssocID="{DF33ADBD-C964-446A-A1F5-905384900696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75E5385B-4A1F-465C-A5B3-3209158E7D68}" type="pres">
      <dgm:prSet presAssocID="{9E518482-9A21-43F7-AF68-51C7839723E9}" presName="node" presStyleLbl="node1" presStyleIdx="3" presStyleCnt="6" custScaleX="135452" custScaleY="13188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803875-74FA-46F1-8572-CB6B4BB51A41}" type="pres">
      <dgm:prSet presAssocID="{F0502267-E2F1-40F1-9562-7E682EBDBFE1}" presName="parTrans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599C1126-66FE-43C1-9AED-0AE04FA7FB80}" type="pres">
      <dgm:prSet presAssocID="{F0502267-E2F1-40F1-9562-7E682EBDBFE1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F2CB512B-CAB1-4E6A-B113-D3FC50BD6E72}" type="pres">
      <dgm:prSet presAssocID="{C64D87D6-656C-4A0A-B771-0C7565EC25C5}" presName="node" presStyleLbl="node1" presStyleIdx="4" presStyleCnt="6" custScaleX="125926" custScaleY="12796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9492B1-C118-4AB2-93A6-814A8167B081}" type="pres">
      <dgm:prSet presAssocID="{2C9A6403-C380-42DA-B0D6-64542E92C9E3}" presName="par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1EA1C827-6B50-441E-B70F-E1E70014EF39}" type="pres">
      <dgm:prSet presAssocID="{2C9A6403-C380-42DA-B0D6-64542E92C9E3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D5D62354-53BC-468C-B99E-66F49E3DE051}" type="pres">
      <dgm:prSet presAssocID="{93B6E5AB-05C0-4ECE-AF3D-54ECAA5A6345}" presName="node" presStyleLbl="node1" presStyleIdx="5" presStyleCnt="6" custScaleX="134069" custScaleY="12491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77CD876-6AB9-4DA9-A0D1-BFEB3CD53E43}" srcId="{197C7A87-A524-4906-BAC7-F0BF90EB961E}" destId="{93B6E5AB-05C0-4ECE-AF3D-54ECAA5A6345}" srcOrd="5" destOrd="0" parTransId="{2C9A6403-C380-42DA-B0D6-64542E92C9E3}" sibTransId="{A11B2084-6212-4C8A-AEEB-54576233F11C}"/>
    <dgm:cxn modelId="{2E23B060-1E93-4067-9332-DA7ED48861C7}" srcId="{197C7A87-A524-4906-BAC7-F0BF90EB961E}" destId="{9AAFE564-4456-4CF4-960B-29E8C6ED6241}" srcOrd="2" destOrd="0" parTransId="{ECFF9E73-E27E-4EAB-8B44-7BE672D61CF6}" sibTransId="{11A98125-B764-4CAB-9765-680CFFD0AB6F}"/>
    <dgm:cxn modelId="{7122EA6E-DF50-4F1C-A5CC-DD64F481567A}" type="presOf" srcId="{9AAFE564-4456-4CF4-960B-29E8C6ED6241}" destId="{D3096F73-110E-424C-9847-38224F307E56}" srcOrd="0" destOrd="0" presId="urn:microsoft.com/office/officeart/2005/8/layout/radial5"/>
    <dgm:cxn modelId="{854E4B78-736B-46B8-AD69-F4AE9385ECEA}" type="presOf" srcId="{93B6E5AB-05C0-4ECE-AF3D-54ECAA5A6345}" destId="{D5D62354-53BC-468C-B99E-66F49E3DE051}" srcOrd="0" destOrd="0" presId="urn:microsoft.com/office/officeart/2005/8/layout/radial5"/>
    <dgm:cxn modelId="{43DC8717-5CAC-434F-8147-5BBB576287E3}" srcId="{197C7A87-A524-4906-BAC7-F0BF90EB961E}" destId="{A99023D3-5958-439B-BCDA-DFB57F00FAFE}" srcOrd="1" destOrd="0" parTransId="{318FA48C-C19C-430B-A738-524DA9827F31}" sibTransId="{BE679A93-4978-4B91-8947-47CCD7133B83}"/>
    <dgm:cxn modelId="{B1667370-D5AF-47C6-9788-70CB9B87B317}" srcId="{197C7A87-A524-4906-BAC7-F0BF90EB961E}" destId="{9E518482-9A21-43F7-AF68-51C7839723E9}" srcOrd="3" destOrd="0" parTransId="{DF33ADBD-C964-446A-A1F5-905384900696}" sibTransId="{4F705F0D-CB0B-4CF1-BA50-420D17AD24CA}"/>
    <dgm:cxn modelId="{FE9F4057-A9AA-4689-92C8-053DB8DAAD20}" type="presOf" srcId="{318FA48C-C19C-430B-A738-524DA9827F31}" destId="{861D63D8-A733-4ED1-B986-0BBE0162D7AC}" srcOrd="1" destOrd="0" presId="urn:microsoft.com/office/officeart/2005/8/layout/radial5"/>
    <dgm:cxn modelId="{2DD741D6-A306-42E8-8763-5770457CEB56}" type="presOf" srcId="{F0502267-E2F1-40F1-9562-7E682EBDBFE1}" destId="{599C1126-66FE-43C1-9AED-0AE04FA7FB80}" srcOrd="1" destOrd="0" presId="urn:microsoft.com/office/officeart/2005/8/layout/radial5"/>
    <dgm:cxn modelId="{7633A10E-8C62-4540-8932-65DAB709B77B}" srcId="{197C7A87-A524-4906-BAC7-F0BF90EB961E}" destId="{90D08EAA-2D16-4F40-9490-188517EFE782}" srcOrd="0" destOrd="0" parTransId="{71D5B4E9-6FB0-4713-A253-8216D3656C48}" sibTransId="{FAE5F11A-A5D4-47D5-9339-CF6E1C93A1D5}"/>
    <dgm:cxn modelId="{4D4B66B1-8BF7-441F-A0BB-321A3C80A707}" type="presOf" srcId="{A99023D3-5958-439B-BCDA-DFB57F00FAFE}" destId="{A87D9955-7BF5-4E6A-963C-3E67B77C0C7A}" srcOrd="0" destOrd="0" presId="urn:microsoft.com/office/officeart/2005/8/layout/radial5"/>
    <dgm:cxn modelId="{4071DF11-8C30-4C66-B2FF-23BB79694FBA}" type="presOf" srcId="{9E518482-9A21-43F7-AF68-51C7839723E9}" destId="{75E5385B-4A1F-465C-A5B3-3209158E7D68}" srcOrd="0" destOrd="0" presId="urn:microsoft.com/office/officeart/2005/8/layout/radial5"/>
    <dgm:cxn modelId="{885881B2-E7DD-46E7-AA5F-DA35DA03CBC2}" srcId="{C186DD6E-019D-414C-9225-5DD39AFC26B6}" destId="{197C7A87-A524-4906-BAC7-F0BF90EB961E}" srcOrd="0" destOrd="0" parTransId="{FDC7CF86-3AE3-4114-83F0-5FB121AF9998}" sibTransId="{8DE712FB-6194-4EE9-BC21-8306C7E26DA1}"/>
    <dgm:cxn modelId="{FC81B337-B002-4DB6-BA37-D4357EE2FC0D}" type="presOf" srcId="{71D5B4E9-6FB0-4713-A253-8216D3656C48}" destId="{352D8190-FBB2-4C01-B12E-C0596B72CB6C}" srcOrd="1" destOrd="0" presId="urn:microsoft.com/office/officeart/2005/8/layout/radial5"/>
    <dgm:cxn modelId="{D314DFA3-C8A5-4C7B-962C-EB32D9293E3E}" type="presOf" srcId="{C186DD6E-019D-414C-9225-5DD39AFC26B6}" destId="{62BE19C0-82A3-4BEC-9A99-D2A640CC0433}" srcOrd="0" destOrd="0" presId="urn:microsoft.com/office/officeart/2005/8/layout/radial5"/>
    <dgm:cxn modelId="{6226FD31-0744-43B9-8E30-D816EF2F18E5}" type="presOf" srcId="{F0502267-E2F1-40F1-9562-7E682EBDBFE1}" destId="{EF803875-74FA-46F1-8572-CB6B4BB51A41}" srcOrd="0" destOrd="0" presId="urn:microsoft.com/office/officeart/2005/8/layout/radial5"/>
    <dgm:cxn modelId="{D9D2379A-DE35-4536-B66B-191BA0F10FD6}" type="presOf" srcId="{318FA48C-C19C-430B-A738-524DA9827F31}" destId="{85AACDE5-C4EB-40C3-8313-D953A39BFD46}" srcOrd="0" destOrd="0" presId="urn:microsoft.com/office/officeart/2005/8/layout/radial5"/>
    <dgm:cxn modelId="{6EA93CEB-9DB2-4E95-902F-50711BC0E086}" type="presOf" srcId="{ECFF9E73-E27E-4EAB-8B44-7BE672D61CF6}" destId="{30565C19-054A-46F1-AFDD-A71AAB7E2213}" srcOrd="0" destOrd="0" presId="urn:microsoft.com/office/officeart/2005/8/layout/radial5"/>
    <dgm:cxn modelId="{86EF57F2-4F28-4F3C-866B-9BD1F342B1CF}" type="presOf" srcId="{197C7A87-A524-4906-BAC7-F0BF90EB961E}" destId="{A347562F-6221-4719-9683-24A0B4C492CA}" srcOrd="0" destOrd="0" presId="urn:microsoft.com/office/officeart/2005/8/layout/radial5"/>
    <dgm:cxn modelId="{9747EBD5-7A6A-4400-82AA-4F40010E3723}" type="presOf" srcId="{DF33ADBD-C964-446A-A1F5-905384900696}" destId="{6916C9A7-C6AE-4951-A128-02B4DB439EC5}" srcOrd="0" destOrd="0" presId="urn:microsoft.com/office/officeart/2005/8/layout/radial5"/>
    <dgm:cxn modelId="{40C6FDC9-CD48-408B-B991-17CEF851F77F}" srcId="{C186DD6E-019D-414C-9225-5DD39AFC26B6}" destId="{280493C6-8433-42D3-96DE-E787A4449F56}" srcOrd="1" destOrd="0" parTransId="{C698DA6B-8AB7-4A41-B5C8-9469CB81CB5E}" sibTransId="{97468A6D-EB02-49CA-A337-E84A15D42845}"/>
    <dgm:cxn modelId="{6A667A45-ACBA-4323-89AB-FC5230B3DF44}" type="presOf" srcId="{2C9A6403-C380-42DA-B0D6-64542E92C9E3}" destId="{1EA1C827-6B50-441E-B70F-E1E70014EF39}" srcOrd="1" destOrd="0" presId="urn:microsoft.com/office/officeart/2005/8/layout/radial5"/>
    <dgm:cxn modelId="{3D984E5C-97CB-4AD2-9E59-2D90F37DA0E2}" type="presOf" srcId="{C64D87D6-656C-4A0A-B771-0C7565EC25C5}" destId="{F2CB512B-CAB1-4E6A-B113-D3FC50BD6E72}" srcOrd="0" destOrd="0" presId="urn:microsoft.com/office/officeart/2005/8/layout/radial5"/>
    <dgm:cxn modelId="{56F61A1E-145F-463A-951D-0ACA4465B706}" srcId="{197C7A87-A524-4906-BAC7-F0BF90EB961E}" destId="{C64D87D6-656C-4A0A-B771-0C7565EC25C5}" srcOrd="4" destOrd="0" parTransId="{F0502267-E2F1-40F1-9562-7E682EBDBFE1}" sibTransId="{4BCEAB03-D513-4743-A39B-B96375154BBC}"/>
    <dgm:cxn modelId="{77372D04-B3A6-4D71-8629-915B59850C68}" type="presOf" srcId="{ECFF9E73-E27E-4EAB-8B44-7BE672D61CF6}" destId="{6D6E7E2F-796A-419E-B78C-1B66825BFF80}" srcOrd="1" destOrd="0" presId="urn:microsoft.com/office/officeart/2005/8/layout/radial5"/>
    <dgm:cxn modelId="{8ED43729-D424-468A-9CC9-F8DB4A65C5CB}" type="presOf" srcId="{DF33ADBD-C964-446A-A1F5-905384900696}" destId="{C2DD194D-4AB6-43C9-9974-8A3CAD0A50AA}" srcOrd="1" destOrd="0" presId="urn:microsoft.com/office/officeart/2005/8/layout/radial5"/>
    <dgm:cxn modelId="{5C0796FE-91DA-499A-80C5-FE6F07DC2AA3}" type="presOf" srcId="{71D5B4E9-6FB0-4713-A253-8216D3656C48}" destId="{8E54D25D-FCE5-4333-84C6-B12FC1938418}" srcOrd="0" destOrd="0" presId="urn:microsoft.com/office/officeart/2005/8/layout/radial5"/>
    <dgm:cxn modelId="{60B38A64-C9F9-428C-9684-C052705F262A}" type="presOf" srcId="{90D08EAA-2D16-4F40-9490-188517EFE782}" destId="{66D2ADDE-6DA9-4891-87DB-327B03A5DD83}" srcOrd="0" destOrd="0" presId="urn:microsoft.com/office/officeart/2005/8/layout/radial5"/>
    <dgm:cxn modelId="{F99FEA51-C3CE-4FA9-9690-3E98C3D30A51}" type="presOf" srcId="{2C9A6403-C380-42DA-B0D6-64542E92C9E3}" destId="{179492B1-C118-4AB2-93A6-814A8167B081}" srcOrd="0" destOrd="0" presId="urn:microsoft.com/office/officeart/2005/8/layout/radial5"/>
    <dgm:cxn modelId="{D600C8EC-866C-4F83-88DD-BC69C0E111D4}" type="presParOf" srcId="{62BE19C0-82A3-4BEC-9A99-D2A640CC0433}" destId="{A347562F-6221-4719-9683-24A0B4C492CA}" srcOrd="0" destOrd="0" presId="urn:microsoft.com/office/officeart/2005/8/layout/radial5"/>
    <dgm:cxn modelId="{5BF1FF7C-F3CE-4777-B923-F1EE16E7C888}" type="presParOf" srcId="{62BE19C0-82A3-4BEC-9A99-D2A640CC0433}" destId="{8E54D25D-FCE5-4333-84C6-B12FC1938418}" srcOrd="1" destOrd="0" presId="urn:microsoft.com/office/officeart/2005/8/layout/radial5"/>
    <dgm:cxn modelId="{3C268833-ACE7-45CF-99D4-F85E547B247D}" type="presParOf" srcId="{8E54D25D-FCE5-4333-84C6-B12FC1938418}" destId="{352D8190-FBB2-4C01-B12E-C0596B72CB6C}" srcOrd="0" destOrd="0" presId="urn:microsoft.com/office/officeart/2005/8/layout/radial5"/>
    <dgm:cxn modelId="{DDA5EAD3-C7CC-4841-831A-EE2F491CC967}" type="presParOf" srcId="{62BE19C0-82A3-4BEC-9A99-D2A640CC0433}" destId="{66D2ADDE-6DA9-4891-87DB-327B03A5DD83}" srcOrd="2" destOrd="0" presId="urn:microsoft.com/office/officeart/2005/8/layout/radial5"/>
    <dgm:cxn modelId="{D9DCCCB2-330A-4C46-BF1A-C065990E3D61}" type="presParOf" srcId="{62BE19C0-82A3-4BEC-9A99-D2A640CC0433}" destId="{85AACDE5-C4EB-40C3-8313-D953A39BFD46}" srcOrd="3" destOrd="0" presId="urn:microsoft.com/office/officeart/2005/8/layout/radial5"/>
    <dgm:cxn modelId="{4E61CE90-7B97-40E9-8420-88D71659A3B2}" type="presParOf" srcId="{85AACDE5-C4EB-40C3-8313-D953A39BFD46}" destId="{861D63D8-A733-4ED1-B986-0BBE0162D7AC}" srcOrd="0" destOrd="0" presId="urn:microsoft.com/office/officeart/2005/8/layout/radial5"/>
    <dgm:cxn modelId="{C93D7D66-3CF8-4F77-9277-3C426C4D560B}" type="presParOf" srcId="{62BE19C0-82A3-4BEC-9A99-D2A640CC0433}" destId="{A87D9955-7BF5-4E6A-963C-3E67B77C0C7A}" srcOrd="4" destOrd="0" presId="urn:microsoft.com/office/officeart/2005/8/layout/radial5"/>
    <dgm:cxn modelId="{9C73686F-57B9-422C-878C-C1DF1A922EBF}" type="presParOf" srcId="{62BE19C0-82A3-4BEC-9A99-D2A640CC0433}" destId="{30565C19-054A-46F1-AFDD-A71AAB7E2213}" srcOrd="5" destOrd="0" presId="urn:microsoft.com/office/officeart/2005/8/layout/radial5"/>
    <dgm:cxn modelId="{82B20701-9FBB-4C4C-8A87-F07679D10C09}" type="presParOf" srcId="{30565C19-054A-46F1-AFDD-A71AAB7E2213}" destId="{6D6E7E2F-796A-419E-B78C-1B66825BFF80}" srcOrd="0" destOrd="0" presId="urn:microsoft.com/office/officeart/2005/8/layout/radial5"/>
    <dgm:cxn modelId="{431327EC-D1BC-4659-8AE8-C65FB5FD363F}" type="presParOf" srcId="{62BE19C0-82A3-4BEC-9A99-D2A640CC0433}" destId="{D3096F73-110E-424C-9847-38224F307E56}" srcOrd="6" destOrd="0" presId="urn:microsoft.com/office/officeart/2005/8/layout/radial5"/>
    <dgm:cxn modelId="{E9A3C257-ECC8-4395-8F7C-66E625AF5624}" type="presParOf" srcId="{62BE19C0-82A3-4BEC-9A99-D2A640CC0433}" destId="{6916C9A7-C6AE-4951-A128-02B4DB439EC5}" srcOrd="7" destOrd="0" presId="urn:microsoft.com/office/officeart/2005/8/layout/radial5"/>
    <dgm:cxn modelId="{E61638C7-6E30-4053-99F3-DC131CC55AFE}" type="presParOf" srcId="{6916C9A7-C6AE-4951-A128-02B4DB439EC5}" destId="{C2DD194D-4AB6-43C9-9974-8A3CAD0A50AA}" srcOrd="0" destOrd="0" presId="urn:microsoft.com/office/officeart/2005/8/layout/radial5"/>
    <dgm:cxn modelId="{C0F53C40-DB2E-42B8-B800-F0BECB2B87D6}" type="presParOf" srcId="{62BE19C0-82A3-4BEC-9A99-D2A640CC0433}" destId="{75E5385B-4A1F-465C-A5B3-3209158E7D68}" srcOrd="8" destOrd="0" presId="urn:microsoft.com/office/officeart/2005/8/layout/radial5"/>
    <dgm:cxn modelId="{CA3AC99C-A22A-4B3C-80F3-080D76321A3D}" type="presParOf" srcId="{62BE19C0-82A3-4BEC-9A99-D2A640CC0433}" destId="{EF803875-74FA-46F1-8572-CB6B4BB51A41}" srcOrd="9" destOrd="0" presId="urn:microsoft.com/office/officeart/2005/8/layout/radial5"/>
    <dgm:cxn modelId="{C24CED5E-441E-4E33-A4A2-A8C4BDD03E0A}" type="presParOf" srcId="{EF803875-74FA-46F1-8572-CB6B4BB51A41}" destId="{599C1126-66FE-43C1-9AED-0AE04FA7FB80}" srcOrd="0" destOrd="0" presId="urn:microsoft.com/office/officeart/2005/8/layout/radial5"/>
    <dgm:cxn modelId="{397BBE1F-81FE-4A9F-89E7-3FBAB3D8294B}" type="presParOf" srcId="{62BE19C0-82A3-4BEC-9A99-D2A640CC0433}" destId="{F2CB512B-CAB1-4E6A-B113-D3FC50BD6E72}" srcOrd="10" destOrd="0" presId="urn:microsoft.com/office/officeart/2005/8/layout/radial5"/>
    <dgm:cxn modelId="{A322A28B-B2D0-43DF-B47B-1AE199919253}" type="presParOf" srcId="{62BE19C0-82A3-4BEC-9A99-D2A640CC0433}" destId="{179492B1-C118-4AB2-93A6-814A8167B081}" srcOrd="11" destOrd="0" presId="urn:microsoft.com/office/officeart/2005/8/layout/radial5"/>
    <dgm:cxn modelId="{FE66C6E6-29CF-4BC1-803C-2D229E8258D7}" type="presParOf" srcId="{179492B1-C118-4AB2-93A6-814A8167B081}" destId="{1EA1C827-6B50-441E-B70F-E1E70014EF39}" srcOrd="0" destOrd="0" presId="urn:microsoft.com/office/officeart/2005/8/layout/radial5"/>
    <dgm:cxn modelId="{F6D3BD71-5839-42AC-8CEE-1302B8A2751D}" type="presParOf" srcId="{62BE19C0-82A3-4BEC-9A99-D2A640CC0433}" destId="{D5D62354-53BC-468C-B99E-66F49E3DE05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86DD6E-019D-414C-9225-5DD39AFC26B6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197C7A87-A524-4906-BAC7-F0BF90EB961E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2060"/>
              </a:solidFill>
            </a:rPr>
            <a:t>VICH</a:t>
          </a:r>
          <a:endParaRPr kumimoji="1" lang="ja-JP" altLang="en-US" dirty="0">
            <a:solidFill>
              <a:srgbClr val="002060"/>
            </a:solidFill>
          </a:endParaRPr>
        </a:p>
      </dgm:t>
    </dgm:pt>
    <dgm:pt modelId="{FDC7CF86-3AE3-4114-83F0-5FB121AF9998}" type="parTrans" cxnId="{885881B2-E7DD-46E7-AA5F-DA35DA03CBC2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8DE712FB-6194-4EE9-BC21-8306C7E26DA1}" type="sibTrans" cxnId="{885881B2-E7DD-46E7-AA5F-DA35DA03CBC2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90D08EAA-2D16-4F40-9490-188517EFE782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400" dirty="0" smtClean="0">
              <a:solidFill>
                <a:schemeClr val="bg1"/>
              </a:solidFill>
            </a:rPr>
            <a:t>Human Health</a:t>
          </a:r>
          <a:endParaRPr kumimoji="1" lang="ja-JP" altLang="en-US" sz="2400" dirty="0">
            <a:solidFill>
              <a:schemeClr val="bg1"/>
            </a:solidFill>
          </a:endParaRPr>
        </a:p>
      </dgm:t>
    </dgm:pt>
    <dgm:pt modelId="{71D5B4E9-6FB0-4713-A253-8216D3656C48}" type="parTrans" cxnId="{7633A10E-8C62-4540-8932-65DAB709B77B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FAE5F11A-A5D4-47D5-9339-CF6E1C93A1D5}" type="sibTrans" cxnId="{7633A10E-8C62-4540-8932-65DAB709B77B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A99023D3-5958-439B-BCDA-DFB57F00FAFE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400" dirty="0" smtClean="0">
              <a:solidFill>
                <a:schemeClr val="bg1"/>
              </a:solidFill>
            </a:rPr>
            <a:t>Animal Health</a:t>
          </a:r>
          <a:endParaRPr kumimoji="1" lang="ja-JP" altLang="en-US" sz="2400" dirty="0">
            <a:solidFill>
              <a:schemeClr val="bg1"/>
            </a:solidFill>
          </a:endParaRPr>
        </a:p>
      </dgm:t>
    </dgm:pt>
    <dgm:pt modelId="{318FA48C-C19C-430B-A738-524DA9827F31}" type="parTrans" cxnId="{43DC8717-5CAC-434F-8147-5BBB576287E3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BE679A93-4978-4B91-8947-47CCD7133B83}" type="sibTrans" cxnId="{43DC8717-5CAC-434F-8147-5BBB576287E3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9E518482-9A21-43F7-AF68-51C7839723E9}">
      <dgm:prSet phldrT="[テキスト]" custT="1"/>
      <dgm:spPr>
        <a:solidFill>
          <a:srgbClr val="E2DFCC"/>
        </a:solidFill>
      </dgm:spPr>
      <dgm:t>
        <a:bodyPr/>
        <a:lstStyle/>
        <a:p>
          <a:r>
            <a:rPr kumimoji="1" lang="en-US" altLang="ja-JP" sz="2800" dirty="0" smtClean="0">
              <a:solidFill>
                <a:schemeClr val="bg1"/>
              </a:solidFill>
            </a:rPr>
            <a:t>Good Food Supply</a:t>
          </a:r>
          <a:endParaRPr kumimoji="1" lang="ja-JP" altLang="en-US" sz="2800" dirty="0">
            <a:solidFill>
              <a:schemeClr val="bg1"/>
            </a:solidFill>
          </a:endParaRPr>
        </a:p>
      </dgm:t>
    </dgm:pt>
    <dgm:pt modelId="{DF33ADBD-C964-446A-A1F5-905384900696}" type="parTrans" cxnId="{B1667370-D5AF-47C6-9788-70CB9B87B317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4F705F0D-CB0B-4CF1-BA50-420D17AD24CA}" type="sibTrans" cxnId="{B1667370-D5AF-47C6-9788-70CB9B87B317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C64D87D6-656C-4A0A-B771-0C7565EC25C5}">
      <dgm:prSet phldrT="[テキスト]" custT="1"/>
      <dgm:spPr/>
      <dgm:t>
        <a:bodyPr/>
        <a:lstStyle/>
        <a:p>
          <a:r>
            <a:rPr kumimoji="1" lang="en-US" altLang="ja-JP" sz="2400" dirty="0" smtClean="0">
              <a:solidFill>
                <a:srgbClr val="002060"/>
              </a:solidFill>
            </a:rPr>
            <a:t>Environ-</a:t>
          </a:r>
          <a:r>
            <a:rPr kumimoji="1" lang="en-US" altLang="ja-JP" sz="2400" dirty="0" err="1" smtClean="0">
              <a:solidFill>
                <a:srgbClr val="002060"/>
              </a:solidFill>
            </a:rPr>
            <a:t>ment</a:t>
          </a:r>
          <a:endParaRPr kumimoji="1" lang="ja-JP" altLang="en-US" sz="2400" dirty="0">
            <a:solidFill>
              <a:srgbClr val="002060"/>
            </a:solidFill>
          </a:endParaRPr>
        </a:p>
      </dgm:t>
    </dgm:pt>
    <dgm:pt modelId="{F0502267-E2F1-40F1-9562-7E682EBDBFE1}" type="parTrans" cxnId="{56F61A1E-145F-463A-951D-0ACA4465B706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4BCEAB03-D513-4743-A39B-B96375154BBC}" type="sibTrans" cxnId="{56F61A1E-145F-463A-951D-0ACA4465B706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9AAFE564-4456-4CF4-960B-29E8C6ED6241}">
      <dgm:prSet phldrT="[テキスト]"/>
      <dgm:spPr>
        <a:solidFill>
          <a:srgbClr val="E2DFCC"/>
        </a:solidFill>
      </dgm:spPr>
      <dgm:t>
        <a:bodyPr/>
        <a:lstStyle/>
        <a:p>
          <a:r>
            <a:rPr kumimoji="1" lang="en-US" altLang="ja-JP" dirty="0" smtClean="0">
              <a:solidFill>
                <a:schemeClr val="bg1"/>
              </a:solidFill>
            </a:rPr>
            <a:t>Wildlife Health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ECFF9E73-E27E-4EAB-8B44-7BE672D61CF6}" type="parTrans" cxnId="{2E23B060-1E93-4067-9332-DA7ED48861C7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11A98125-B764-4CAB-9765-680CFFD0AB6F}" type="sibTrans" cxnId="{2E23B060-1E93-4067-9332-DA7ED48861C7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93B6E5AB-05C0-4ECE-AF3D-54ECAA5A6345}">
      <dgm:prSet phldrT="[テキスト]" custT="1"/>
      <dgm:spPr/>
      <dgm:t>
        <a:bodyPr/>
        <a:lstStyle/>
        <a:p>
          <a:r>
            <a:rPr kumimoji="1" lang="en-US" altLang="ja-JP" sz="2400" dirty="0" smtClean="0">
              <a:solidFill>
                <a:srgbClr val="002060"/>
              </a:solidFill>
            </a:rPr>
            <a:t>Eco-system</a:t>
          </a:r>
          <a:endParaRPr kumimoji="1" lang="ja-JP" altLang="en-US" sz="2400" dirty="0">
            <a:solidFill>
              <a:srgbClr val="002060"/>
            </a:solidFill>
          </a:endParaRPr>
        </a:p>
      </dgm:t>
    </dgm:pt>
    <dgm:pt modelId="{2C9A6403-C380-42DA-B0D6-64542E92C9E3}" type="parTrans" cxnId="{877CD876-6AB9-4DA9-A0D1-BFEB3CD53E43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A11B2084-6212-4C8A-AEEB-54576233F11C}" type="sibTrans" cxnId="{877CD876-6AB9-4DA9-A0D1-BFEB3CD53E43}">
      <dgm:prSet/>
      <dgm:spPr/>
      <dgm:t>
        <a:bodyPr/>
        <a:lstStyle/>
        <a:p>
          <a:endParaRPr kumimoji="1" lang="ja-JP" altLang="en-US">
            <a:solidFill>
              <a:srgbClr val="002060"/>
            </a:solidFill>
          </a:endParaRPr>
        </a:p>
      </dgm:t>
    </dgm:pt>
    <dgm:pt modelId="{62BE19C0-82A3-4BEC-9A99-D2A640CC0433}" type="pres">
      <dgm:prSet presAssocID="{C186DD6E-019D-414C-9225-5DD39AFC26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347562F-6221-4719-9683-24A0B4C492CA}" type="pres">
      <dgm:prSet presAssocID="{197C7A87-A524-4906-BAC7-F0BF90EB961E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8E54D25D-FCE5-4333-84C6-B12FC1938418}" type="pres">
      <dgm:prSet presAssocID="{71D5B4E9-6FB0-4713-A253-8216D3656C48}" presName="par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352D8190-FBB2-4C01-B12E-C0596B72CB6C}" type="pres">
      <dgm:prSet presAssocID="{71D5B4E9-6FB0-4713-A253-8216D3656C48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66D2ADDE-6DA9-4891-87DB-327B03A5DD83}" type="pres">
      <dgm:prSet presAssocID="{90D08EAA-2D16-4F40-9490-188517EFE782}" presName="node" presStyleLbl="node1" presStyleIdx="0" presStyleCnt="6" custScaleX="126709" custScaleY="1247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5AACDE5-C4EB-40C3-8313-D953A39BFD46}" type="pres">
      <dgm:prSet presAssocID="{318FA48C-C19C-430B-A738-524DA9827F31}" presName="par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861D63D8-A733-4ED1-B986-0BBE0162D7AC}" type="pres">
      <dgm:prSet presAssocID="{318FA48C-C19C-430B-A738-524DA9827F31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A87D9955-7BF5-4E6A-963C-3E67B77C0C7A}" type="pres">
      <dgm:prSet presAssocID="{A99023D3-5958-439B-BCDA-DFB57F00FAFE}" presName="node" presStyleLbl="node1" presStyleIdx="1" presStyleCnt="6" custScaleX="125487" custScaleY="12182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565C19-054A-46F1-AFDD-A71AAB7E2213}" type="pres">
      <dgm:prSet presAssocID="{ECFF9E73-E27E-4EAB-8B44-7BE672D61CF6}" presName="par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6D6E7E2F-796A-419E-B78C-1B66825BFF80}" type="pres">
      <dgm:prSet presAssocID="{ECFF9E73-E27E-4EAB-8B44-7BE672D61CF6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D3096F73-110E-424C-9847-38224F307E56}" type="pres">
      <dgm:prSet presAssocID="{9AAFE564-4456-4CF4-960B-29E8C6ED6241}" presName="node" presStyleLbl="node1" presStyleIdx="2" presStyleCnt="6" custScaleX="126177" custScaleY="12686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16C9A7-C6AE-4951-A128-02B4DB439EC5}" type="pres">
      <dgm:prSet presAssocID="{DF33ADBD-C964-446A-A1F5-905384900696}" presName="par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C2DD194D-4AB6-43C9-9974-8A3CAD0A50AA}" type="pres">
      <dgm:prSet presAssocID="{DF33ADBD-C964-446A-A1F5-905384900696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75E5385B-4A1F-465C-A5B3-3209158E7D68}" type="pres">
      <dgm:prSet presAssocID="{9E518482-9A21-43F7-AF68-51C7839723E9}" presName="node" presStyleLbl="node1" presStyleIdx="3" presStyleCnt="6" custScaleX="135452" custScaleY="13188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803875-74FA-46F1-8572-CB6B4BB51A41}" type="pres">
      <dgm:prSet presAssocID="{F0502267-E2F1-40F1-9562-7E682EBDBFE1}" presName="parTrans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599C1126-66FE-43C1-9AED-0AE04FA7FB80}" type="pres">
      <dgm:prSet presAssocID="{F0502267-E2F1-40F1-9562-7E682EBDBFE1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F2CB512B-CAB1-4E6A-B113-D3FC50BD6E72}" type="pres">
      <dgm:prSet presAssocID="{C64D87D6-656C-4A0A-B771-0C7565EC25C5}" presName="node" presStyleLbl="node1" presStyleIdx="4" presStyleCnt="6" custScaleX="125926" custScaleY="12796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9492B1-C118-4AB2-93A6-814A8167B081}" type="pres">
      <dgm:prSet presAssocID="{2C9A6403-C380-42DA-B0D6-64542E92C9E3}" presName="par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1EA1C827-6B50-441E-B70F-E1E70014EF39}" type="pres">
      <dgm:prSet presAssocID="{2C9A6403-C380-42DA-B0D6-64542E92C9E3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D5D62354-53BC-468C-B99E-66F49E3DE051}" type="pres">
      <dgm:prSet presAssocID="{93B6E5AB-05C0-4ECE-AF3D-54ECAA5A6345}" presName="node" presStyleLbl="node1" presStyleIdx="5" presStyleCnt="6" custScaleX="131726" custScaleY="1307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E1591B1-7855-4818-A3D6-AC901E001B0A}" type="presOf" srcId="{318FA48C-C19C-430B-A738-524DA9827F31}" destId="{861D63D8-A733-4ED1-B986-0BBE0162D7AC}" srcOrd="1" destOrd="0" presId="urn:microsoft.com/office/officeart/2005/8/layout/radial5"/>
    <dgm:cxn modelId="{885881B2-E7DD-46E7-AA5F-DA35DA03CBC2}" srcId="{C186DD6E-019D-414C-9225-5DD39AFC26B6}" destId="{197C7A87-A524-4906-BAC7-F0BF90EB961E}" srcOrd="0" destOrd="0" parTransId="{FDC7CF86-3AE3-4114-83F0-5FB121AF9998}" sibTransId="{8DE712FB-6194-4EE9-BC21-8306C7E26DA1}"/>
    <dgm:cxn modelId="{73B43283-3224-476D-BF72-22B1A57BB125}" type="presOf" srcId="{318FA48C-C19C-430B-A738-524DA9827F31}" destId="{85AACDE5-C4EB-40C3-8313-D953A39BFD46}" srcOrd="0" destOrd="0" presId="urn:microsoft.com/office/officeart/2005/8/layout/radial5"/>
    <dgm:cxn modelId="{877CD876-6AB9-4DA9-A0D1-BFEB3CD53E43}" srcId="{197C7A87-A524-4906-BAC7-F0BF90EB961E}" destId="{93B6E5AB-05C0-4ECE-AF3D-54ECAA5A6345}" srcOrd="5" destOrd="0" parTransId="{2C9A6403-C380-42DA-B0D6-64542E92C9E3}" sibTransId="{A11B2084-6212-4C8A-AEEB-54576233F11C}"/>
    <dgm:cxn modelId="{6BB6634F-57F6-4BEB-B7E0-82F68C53ED3F}" type="presOf" srcId="{9AAFE564-4456-4CF4-960B-29E8C6ED6241}" destId="{D3096F73-110E-424C-9847-38224F307E56}" srcOrd="0" destOrd="0" presId="urn:microsoft.com/office/officeart/2005/8/layout/radial5"/>
    <dgm:cxn modelId="{43DC8717-5CAC-434F-8147-5BBB576287E3}" srcId="{197C7A87-A524-4906-BAC7-F0BF90EB961E}" destId="{A99023D3-5958-439B-BCDA-DFB57F00FAFE}" srcOrd="1" destOrd="0" parTransId="{318FA48C-C19C-430B-A738-524DA9827F31}" sibTransId="{BE679A93-4978-4B91-8947-47CCD7133B83}"/>
    <dgm:cxn modelId="{CB6C025A-2096-4809-9455-91EF6ED49A8D}" type="presOf" srcId="{9E518482-9A21-43F7-AF68-51C7839723E9}" destId="{75E5385B-4A1F-465C-A5B3-3209158E7D68}" srcOrd="0" destOrd="0" presId="urn:microsoft.com/office/officeart/2005/8/layout/radial5"/>
    <dgm:cxn modelId="{556A5B98-4D45-4E9B-AE04-04001DE9E259}" type="presOf" srcId="{F0502267-E2F1-40F1-9562-7E682EBDBFE1}" destId="{EF803875-74FA-46F1-8572-CB6B4BB51A41}" srcOrd="0" destOrd="0" presId="urn:microsoft.com/office/officeart/2005/8/layout/radial5"/>
    <dgm:cxn modelId="{D55D1335-0C6D-493C-A9A7-9516A1E1B61A}" type="presOf" srcId="{71D5B4E9-6FB0-4713-A253-8216D3656C48}" destId="{352D8190-FBB2-4C01-B12E-C0596B72CB6C}" srcOrd="1" destOrd="0" presId="urn:microsoft.com/office/officeart/2005/8/layout/radial5"/>
    <dgm:cxn modelId="{56F61A1E-145F-463A-951D-0ACA4465B706}" srcId="{197C7A87-A524-4906-BAC7-F0BF90EB961E}" destId="{C64D87D6-656C-4A0A-B771-0C7565EC25C5}" srcOrd="4" destOrd="0" parTransId="{F0502267-E2F1-40F1-9562-7E682EBDBFE1}" sibTransId="{4BCEAB03-D513-4743-A39B-B96375154BBC}"/>
    <dgm:cxn modelId="{D8A7C2AF-DBFB-495C-9DF6-74EFF2979C57}" type="presOf" srcId="{DF33ADBD-C964-446A-A1F5-905384900696}" destId="{C2DD194D-4AB6-43C9-9974-8A3CAD0A50AA}" srcOrd="1" destOrd="0" presId="urn:microsoft.com/office/officeart/2005/8/layout/radial5"/>
    <dgm:cxn modelId="{69D57FAE-CCCE-42B2-B5F5-46D2E339D220}" type="presOf" srcId="{ECFF9E73-E27E-4EAB-8B44-7BE672D61CF6}" destId="{30565C19-054A-46F1-AFDD-A71AAB7E2213}" srcOrd="0" destOrd="0" presId="urn:microsoft.com/office/officeart/2005/8/layout/radial5"/>
    <dgm:cxn modelId="{42F1B7FA-3385-4172-B9F3-7C90ED889D95}" type="presOf" srcId="{90D08EAA-2D16-4F40-9490-188517EFE782}" destId="{66D2ADDE-6DA9-4891-87DB-327B03A5DD83}" srcOrd="0" destOrd="0" presId="urn:microsoft.com/office/officeart/2005/8/layout/radial5"/>
    <dgm:cxn modelId="{3F4ED5D0-1451-402D-B839-B4B7E98E6455}" type="presOf" srcId="{C186DD6E-019D-414C-9225-5DD39AFC26B6}" destId="{62BE19C0-82A3-4BEC-9A99-D2A640CC0433}" srcOrd="0" destOrd="0" presId="urn:microsoft.com/office/officeart/2005/8/layout/radial5"/>
    <dgm:cxn modelId="{6C5243DD-4173-450D-B4B5-8A1A9816E136}" type="presOf" srcId="{A99023D3-5958-439B-BCDA-DFB57F00FAFE}" destId="{A87D9955-7BF5-4E6A-963C-3E67B77C0C7A}" srcOrd="0" destOrd="0" presId="urn:microsoft.com/office/officeart/2005/8/layout/radial5"/>
    <dgm:cxn modelId="{76829769-6530-4A85-8A7B-7B595403006B}" type="presOf" srcId="{2C9A6403-C380-42DA-B0D6-64542E92C9E3}" destId="{179492B1-C118-4AB2-93A6-814A8167B081}" srcOrd="0" destOrd="0" presId="urn:microsoft.com/office/officeart/2005/8/layout/radial5"/>
    <dgm:cxn modelId="{EBE2D0AA-7341-4484-B392-2B4D6E0689F8}" type="presOf" srcId="{F0502267-E2F1-40F1-9562-7E682EBDBFE1}" destId="{599C1126-66FE-43C1-9AED-0AE04FA7FB80}" srcOrd="1" destOrd="0" presId="urn:microsoft.com/office/officeart/2005/8/layout/radial5"/>
    <dgm:cxn modelId="{7633A10E-8C62-4540-8932-65DAB709B77B}" srcId="{197C7A87-A524-4906-BAC7-F0BF90EB961E}" destId="{90D08EAA-2D16-4F40-9490-188517EFE782}" srcOrd="0" destOrd="0" parTransId="{71D5B4E9-6FB0-4713-A253-8216D3656C48}" sibTransId="{FAE5F11A-A5D4-47D5-9339-CF6E1C93A1D5}"/>
    <dgm:cxn modelId="{DE7BDECF-A050-4289-A48D-F66FA1959D9A}" type="presOf" srcId="{2C9A6403-C380-42DA-B0D6-64542E92C9E3}" destId="{1EA1C827-6B50-441E-B70F-E1E70014EF39}" srcOrd="1" destOrd="0" presId="urn:microsoft.com/office/officeart/2005/8/layout/radial5"/>
    <dgm:cxn modelId="{01E88364-0CAC-411A-8F48-8DE7B78FC062}" type="presOf" srcId="{93B6E5AB-05C0-4ECE-AF3D-54ECAA5A6345}" destId="{D5D62354-53BC-468C-B99E-66F49E3DE051}" srcOrd="0" destOrd="0" presId="urn:microsoft.com/office/officeart/2005/8/layout/radial5"/>
    <dgm:cxn modelId="{F7B74099-3199-4372-9FCD-FC5A3F2B2052}" type="presOf" srcId="{71D5B4E9-6FB0-4713-A253-8216D3656C48}" destId="{8E54D25D-FCE5-4333-84C6-B12FC1938418}" srcOrd="0" destOrd="0" presId="urn:microsoft.com/office/officeart/2005/8/layout/radial5"/>
    <dgm:cxn modelId="{AF3E4DD9-0925-4C13-B09D-D461A8CE8C2F}" type="presOf" srcId="{C64D87D6-656C-4A0A-B771-0C7565EC25C5}" destId="{F2CB512B-CAB1-4E6A-B113-D3FC50BD6E72}" srcOrd="0" destOrd="0" presId="urn:microsoft.com/office/officeart/2005/8/layout/radial5"/>
    <dgm:cxn modelId="{2E23B060-1E93-4067-9332-DA7ED48861C7}" srcId="{197C7A87-A524-4906-BAC7-F0BF90EB961E}" destId="{9AAFE564-4456-4CF4-960B-29E8C6ED6241}" srcOrd="2" destOrd="0" parTransId="{ECFF9E73-E27E-4EAB-8B44-7BE672D61CF6}" sibTransId="{11A98125-B764-4CAB-9765-680CFFD0AB6F}"/>
    <dgm:cxn modelId="{B6F1853C-5619-47E0-9569-93BE4AE984C5}" type="presOf" srcId="{DF33ADBD-C964-446A-A1F5-905384900696}" destId="{6916C9A7-C6AE-4951-A128-02B4DB439EC5}" srcOrd="0" destOrd="0" presId="urn:microsoft.com/office/officeart/2005/8/layout/radial5"/>
    <dgm:cxn modelId="{B1667370-D5AF-47C6-9788-70CB9B87B317}" srcId="{197C7A87-A524-4906-BAC7-F0BF90EB961E}" destId="{9E518482-9A21-43F7-AF68-51C7839723E9}" srcOrd="3" destOrd="0" parTransId="{DF33ADBD-C964-446A-A1F5-905384900696}" sibTransId="{4F705F0D-CB0B-4CF1-BA50-420D17AD24CA}"/>
    <dgm:cxn modelId="{EEB22AEF-BDCC-4A43-A8C5-A4D59BCC705F}" type="presOf" srcId="{197C7A87-A524-4906-BAC7-F0BF90EB961E}" destId="{A347562F-6221-4719-9683-24A0B4C492CA}" srcOrd="0" destOrd="0" presId="urn:microsoft.com/office/officeart/2005/8/layout/radial5"/>
    <dgm:cxn modelId="{6F875EBE-53BD-4404-8FB6-BA23D25FC845}" type="presOf" srcId="{ECFF9E73-E27E-4EAB-8B44-7BE672D61CF6}" destId="{6D6E7E2F-796A-419E-B78C-1B66825BFF80}" srcOrd="1" destOrd="0" presId="urn:microsoft.com/office/officeart/2005/8/layout/radial5"/>
    <dgm:cxn modelId="{004FDAFC-920C-47BE-ABC0-5A4341C52521}" type="presParOf" srcId="{62BE19C0-82A3-4BEC-9A99-D2A640CC0433}" destId="{A347562F-6221-4719-9683-24A0B4C492CA}" srcOrd="0" destOrd="0" presId="urn:microsoft.com/office/officeart/2005/8/layout/radial5"/>
    <dgm:cxn modelId="{9956E478-0A1E-458E-BDB8-516111B30630}" type="presParOf" srcId="{62BE19C0-82A3-4BEC-9A99-D2A640CC0433}" destId="{8E54D25D-FCE5-4333-84C6-B12FC1938418}" srcOrd="1" destOrd="0" presId="urn:microsoft.com/office/officeart/2005/8/layout/radial5"/>
    <dgm:cxn modelId="{F8ACF8D8-35B1-4254-8636-C06BAD42ED1E}" type="presParOf" srcId="{8E54D25D-FCE5-4333-84C6-B12FC1938418}" destId="{352D8190-FBB2-4C01-B12E-C0596B72CB6C}" srcOrd="0" destOrd="0" presId="urn:microsoft.com/office/officeart/2005/8/layout/radial5"/>
    <dgm:cxn modelId="{2C63280F-BE20-4959-9FDF-05FE8B89E48E}" type="presParOf" srcId="{62BE19C0-82A3-4BEC-9A99-D2A640CC0433}" destId="{66D2ADDE-6DA9-4891-87DB-327B03A5DD83}" srcOrd="2" destOrd="0" presId="urn:microsoft.com/office/officeart/2005/8/layout/radial5"/>
    <dgm:cxn modelId="{1E9FFDAE-42B2-4998-B0F7-CF1993C30897}" type="presParOf" srcId="{62BE19C0-82A3-4BEC-9A99-D2A640CC0433}" destId="{85AACDE5-C4EB-40C3-8313-D953A39BFD46}" srcOrd="3" destOrd="0" presId="urn:microsoft.com/office/officeart/2005/8/layout/radial5"/>
    <dgm:cxn modelId="{45CD8421-1805-4A42-A8AE-B14B62FAFE21}" type="presParOf" srcId="{85AACDE5-C4EB-40C3-8313-D953A39BFD46}" destId="{861D63D8-A733-4ED1-B986-0BBE0162D7AC}" srcOrd="0" destOrd="0" presId="urn:microsoft.com/office/officeart/2005/8/layout/radial5"/>
    <dgm:cxn modelId="{280DF8F1-D569-4E66-96FA-16850F8404D9}" type="presParOf" srcId="{62BE19C0-82A3-4BEC-9A99-D2A640CC0433}" destId="{A87D9955-7BF5-4E6A-963C-3E67B77C0C7A}" srcOrd="4" destOrd="0" presId="urn:microsoft.com/office/officeart/2005/8/layout/radial5"/>
    <dgm:cxn modelId="{AE835CD4-0F9D-4B6A-8C85-6999A521AE05}" type="presParOf" srcId="{62BE19C0-82A3-4BEC-9A99-D2A640CC0433}" destId="{30565C19-054A-46F1-AFDD-A71AAB7E2213}" srcOrd="5" destOrd="0" presId="urn:microsoft.com/office/officeart/2005/8/layout/radial5"/>
    <dgm:cxn modelId="{B9A3474A-4A24-4C51-AFDB-213F24164D9F}" type="presParOf" srcId="{30565C19-054A-46F1-AFDD-A71AAB7E2213}" destId="{6D6E7E2F-796A-419E-B78C-1B66825BFF80}" srcOrd="0" destOrd="0" presId="urn:microsoft.com/office/officeart/2005/8/layout/radial5"/>
    <dgm:cxn modelId="{47617B80-6F6E-409E-BB58-9959E3469FA1}" type="presParOf" srcId="{62BE19C0-82A3-4BEC-9A99-D2A640CC0433}" destId="{D3096F73-110E-424C-9847-38224F307E56}" srcOrd="6" destOrd="0" presId="urn:microsoft.com/office/officeart/2005/8/layout/radial5"/>
    <dgm:cxn modelId="{79C8714E-25B0-463F-9A4B-D78870F460FF}" type="presParOf" srcId="{62BE19C0-82A3-4BEC-9A99-D2A640CC0433}" destId="{6916C9A7-C6AE-4951-A128-02B4DB439EC5}" srcOrd="7" destOrd="0" presId="urn:microsoft.com/office/officeart/2005/8/layout/radial5"/>
    <dgm:cxn modelId="{C8A032A7-C5AD-49D3-BA91-1B23AF93DCA6}" type="presParOf" srcId="{6916C9A7-C6AE-4951-A128-02B4DB439EC5}" destId="{C2DD194D-4AB6-43C9-9974-8A3CAD0A50AA}" srcOrd="0" destOrd="0" presId="urn:microsoft.com/office/officeart/2005/8/layout/radial5"/>
    <dgm:cxn modelId="{124BFE94-EEC2-4D4F-B0CA-C4E00896A396}" type="presParOf" srcId="{62BE19C0-82A3-4BEC-9A99-D2A640CC0433}" destId="{75E5385B-4A1F-465C-A5B3-3209158E7D68}" srcOrd="8" destOrd="0" presId="urn:microsoft.com/office/officeart/2005/8/layout/radial5"/>
    <dgm:cxn modelId="{FF609445-EC81-48E3-8D86-DF03C1A507DA}" type="presParOf" srcId="{62BE19C0-82A3-4BEC-9A99-D2A640CC0433}" destId="{EF803875-74FA-46F1-8572-CB6B4BB51A41}" srcOrd="9" destOrd="0" presId="urn:microsoft.com/office/officeart/2005/8/layout/radial5"/>
    <dgm:cxn modelId="{D6515035-9B83-42BF-8A8F-AB67B7640292}" type="presParOf" srcId="{EF803875-74FA-46F1-8572-CB6B4BB51A41}" destId="{599C1126-66FE-43C1-9AED-0AE04FA7FB80}" srcOrd="0" destOrd="0" presId="urn:microsoft.com/office/officeart/2005/8/layout/radial5"/>
    <dgm:cxn modelId="{7DC0FA84-D6F6-461B-A7E9-B3B49FEA4746}" type="presParOf" srcId="{62BE19C0-82A3-4BEC-9A99-D2A640CC0433}" destId="{F2CB512B-CAB1-4E6A-B113-D3FC50BD6E72}" srcOrd="10" destOrd="0" presId="urn:microsoft.com/office/officeart/2005/8/layout/radial5"/>
    <dgm:cxn modelId="{24D0503F-63D2-43A1-84A2-D6B8CAFDD437}" type="presParOf" srcId="{62BE19C0-82A3-4BEC-9A99-D2A640CC0433}" destId="{179492B1-C118-4AB2-93A6-814A8167B081}" srcOrd="11" destOrd="0" presId="urn:microsoft.com/office/officeart/2005/8/layout/radial5"/>
    <dgm:cxn modelId="{C8F7E05E-DD07-471D-93C1-230AE4FC7721}" type="presParOf" srcId="{179492B1-C118-4AB2-93A6-814A8167B081}" destId="{1EA1C827-6B50-441E-B70F-E1E70014EF39}" srcOrd="0" destOrd="0" presId="urn:microsoft.com/office/officeart/2005/8/layout/radial5"/>
    <dgm:cxn modelId="{6D7C747D-45D8-4CCF-99E0-0904CEA273EE}" type="presParOf" srcId="{62BE19C0-82A3-4BEC-9A99-D2A640CC0433}" destId="{D5D62354-53BC-468C-B99E-66F49E3DE05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8A187-5F54-47CD-8ACF-766373066BDD}">
      <dsp:nvSpPr>
        <dsp:cNvPr id="0" name=""/>
        <dsp:cNvSpPr/>
      </dsp:nvSpPr>
      <dsp:spPr>
        <a:xfrm>
          <a:off x="238882" y="843176"/>
          <a:ext cx="5187078" cy="180140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BBE10-19F7-4E3D-B152-E3720512797E}">
      <dsp:nvSpPr>
        <dsp:cNvPr id="0" name=""/>
        <dsp:cNvSpPr/>
      </dsp:nvSpPr>
      <dsp:spPr>
        <a:xfrm>
          <a:off x="2489727" y="4748794"/>
          <a:ext cx="1005247" cy="73887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507ECB-9432-46EE-AFDC-7279E514A0BD}">
      <dsp:nvSpPr>
        <dsp:cNvPr id="0" name=""/>
        <dsp:cNvSpPr/>
      </dsp:nvSpPr>
      <dsp:spPr>
        <a:xfrm>
          <a:off x="325113" y="5557825"/>
          <a:ext cx="6109606" cy="88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200" kern="1200" dirty="0">
            <a:solidFill>
              <a:srgbClr val="CC0066"/>
            </a:solidFill>
          </a:endParaRPr>
        </a:p>
      </dsp:txBody>
      <dsp:txXfrm>
        <a:off x="325113" y="5557825"/>
        <a:ext cx="6109606" cy="889801"/>
      </dsp:txXfrm>
    </dsp:sp>
    <dsp:sp modelId="{E4B6E768-D2E0-4B3E-A744-D15A050D12E2}">
      <dsp:nvSpPr>
        <dsp:cNvPr id="0" name=""/>
        <dsp:cNvSpPr/>
      </dsp:nvSpPr>
      <dsp:spPr>
        <a:xfrm>
          <a:off x="2940388" y="2679695"/>
          <a:ext cx="1577637" cy="13496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 smtClean="0"/>
            <a:t>Latest Science</a:t>
          </a:r>
          <a:endParaRPr kumimoji="1" lang="ja-JP" altLang="en-US" sz="2200" kern="1200" dirty="0"/>
        </a:p>
      </dsp:txBody>
      <dsp:txXfrm>
        <a:off x="3171428" y="2877351"/>
        <a:ext cx="1115557" cy="954371"/>
      </dsp:txXfrm>
    </dsp:sp>
    <dsp:sp modelId="{29C66EBA-A86F-4308-9B15-673034100BEE}">
      <dsp:nvSpPr>
        <dsp:cNvPr id="0" name=""/>
        <dsp:cNvSpPr/>
      </dsp:nvSpPr>
      <dsp:spPr>
        <a:xfrm>
          <a:off x="1131439" y="1883073"/>
          <a:ext cx="1658556" cy="164543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 smtClean="0"/>
            <a:t>Situations in VICH regions</a:t>
          </a:r>
          <a:endParaRPr kumimoji="1" lang="ja-JP" altLang="en-US" sz="2200" kern="1200" dirty="0"/>
        </a:p>
      </dsp:txBody>
      <dsp:txXfrm>
        <a:off x="1374329" y="2124042"/>
        <a:ext cx="1172776" cy="1163499"/>
      </dsp:txXfrm>
    </dsp:sp>
    <dsp:sp modelId="{FF70727B-812B-441A-918C-892BF152EA9C}">
      <dsp:nvSpPr>
        <dsp:cNvPr id="0" name=""/>
        <dsp:cNvSpPr/>
      </dsp:nvSpPr>
      <dsp:spPr>
        <a:xfrm>
          <a:off x="2448177" y="877550"/>
          <a:ext cx="1776314" cy="181299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 smtClean="0"/>
            <a:t>Industries  and regulators</a:t>
          </a:r>
          <a:endParaRPr kumimoji="1" lang="ja-JP" altLang="en-US" sz="2200" kern="1200" dirty="0"/>
        </a:p>
      </dsp:txBody>
      <dsp:txXfrm>
        <a:off x="2708312" y="1143057"/>
        <a:ext cx="1256044" cy="1281978"/>
      </dsp:txXfrm>
    </dsp:sp>
    <dsp:sp modelId="{389F3137-A882-4DEA-BCB2-9642AFD0E674}">
      <dsp:nvSpPr>
        <dsp:cNvPr id="0" name=""/>
        <dsp:cNvSpPr/>
      </dsp:nvSpPr>
      <dsp:spPr>
        <a:xfrm>
          <a:off x="182930" y="633033"/>
          <a:ext cx="5673071" cy="42452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66B0-CF84-4225-8BF4-4DF8D068149A}">
      <dsp:nvSpPr>
        <dsp:cNvPr id="0" name=""/>
        <dsp:cNvSpPr/>
      </dsp:nvSpPr>
      <dsp:spPr>
        <a:xfrm>
          <a:off x="0" y="432776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Needs to produce/maintain 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VICHGLs</a:t>
          </a:r>
          <a:endParaRPr kumimoji="1" lang="ja-JP" altLang="en-US" sz="2100" kern="1200" dirty="0">
            <a:solidFill>
              <a:srgbClr val="FF0000"/>
            </a:solidFill>
          </a:endParaRPr>
        </a:p>
      </dsp:txBody>
      <dsp:txXfrm>
        <a:off x="0" y="432776"/>
        <a:ext cx="2297723" cy="1378634"/>
      </dsp:txXfrm>
    </dsp:sp>
    <dsp:sp modelId="{36BB6340-3353-4502-9DB7-604997C976C6}">
      <dsp:nvSpPr>
        <dsp:cNvPr id="0" name=""/>
        <dsp:cNvSpPr/>
      </dsp:nvSpPr>
      <dsp:spPr>
        <a:xfrm>
          <a:off x="2527495" y="432776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tint val="50000"/>
                <a:satMod val="300000"/>
              </a:schemeClr>
            </a:gs>
            <a:gs pos="35000">
              <a:schemeClr val="accent5">
                <a:hueOff val="-1241735"/>
                <a:satOff val="4976"/>
                <a:lumOff val="1078"/>
                <a:alphaOff val="0"/>
                <a:tint val="37000"/>
                <a:satMod val="30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Desire to expand geographical reach of VICH (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VICH Outreach Forum</a:t>
          </a:r>
          <a:r>
            <a:rPr kumimoji="1" lang="en-US" altLang="ja-JP" sz="2100" kern="1200" dirty="0" smtClean="0"/>
            <a:t>)</a:t>
          </a:r>
          <a:endParaRPr kumimoji="1" lang="ja-JP" altLang="en-US" sz="2100" kern="1200" dirty="0"/>
        </a:p>
      </dsp:txBody>
      <dsp:txXfrm>
        <a:off x="2527495" y="432776"/>
        <a:ext cx="2297723" cy="1378634"/>
      </dsp:txXfrm>
    </dsp:sp>
    <dsp:sp modelId="{790F17C3-6274-4C85-BDEA-488F6626F5B5}">
      <dsp:nvSpPr>
        <dsp:cNvPr id="0" name=""/>
        <dsp:cNvSpPr/>
      </dsp:nvSpPr>
      <dsp:spPr>
        <a:xfrm>
          <a:off x="5054991" y="432776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Desire for effective cooperation with the 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OIE</a:t>
          </a:r>
          <a:endParaRPr kumimoji="1" lang="ja-JP" altLang="en-US" sz="2100" kern="1200" dirty="0">
            <a:solidFill>
              <a:srgbClr val="FF0000"/>
            </a:solidFill>
          </a:endParaRPr>
        </a:p>
      </dsp:txBody>
      <dsp:txXfrm>
        <a:off x="5054991" y="432776"/>
        <a:ext cx="2297723" cy="1378634"/>
      </dsp:txXfrm>
    </dsp:sp>
    <dsp:sp modelId="{FF70B3AD-645A-4669-8199-5010FE517075}">
      <dsp:nvSpPr>
        <dsp:cNvPr id="0" name=""/>
        <dsp:cNvSpPr/>
      </dsp:nvSpPr>
      <dsp:spPr>
        <a:xfrm>
          <a:off x="0" y="2041182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tint val="50000"/>
                <a:satMod val="300000"/>
              </a:schemeClr>
            </a:gs>
            <a:gs pos="35000">
              <a:schemeClr val="accent5">
                <a:hueOff val="-3725204"/>
                <a:satOff val="14929"/>
                <a:lumOff val="3235"/>
                <a:alphaOff val="0"/>
                <a:tint val="37000"/>
                <a:satMod val="30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8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Drive to 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Harmonize</a:t>
          </a:r>
          <a:r>
            <a:rPr kumimoji="1" lang="en-US" altLang="ja-JP" sz="2100" kern="1200" dirty="0" smtClean="0"/>
            <a:t> Technical Requirements</a:t>
          </a:r>
          <a:endParaRPr kumimoji="1" lang="ja-JP" altLang="en-US" sz="2100" kern="1200" dirty="0"/>
        </a:p>
      </dsp:txBody>
      <dsp:txXfrm>
        <a:off x="0" y="2041182"/>
        <a:ext cx="2297723" cy="1378634"/>
      </dsp:txXfrm>
    </dsp:sp>
    <dsp:sp modelId="{63B2BD7C-40FC-4AE0-B816-864A92CC0714}">
      <dsp:nvSpPr>
        <dsp:cNvPr id="0" name=""/>
        <dsp:cNvSpPr/>
      </dsp:nvSpPr>
      <dsp:spPr>
        <a:xfrm>
          <a:off x="2527495" y="2041182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8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Desire to 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Reduce the Use of Animals</a:t>
          </a:r>
          <a:endParaRPr kumimoji="1" lang="ja-JP" altLang="en-US" sz="2100" kern="1200" dirty="0">
            <a:solidFill>
              <a:srgbClr val="FF0000"/>
            </a:solidFill>
          </a:endParaRPr>
        </a:p>
      </dsp:txBody>
      <dsp:txXfrm>
        <a:off x="2527495" y="2041182"/>
        <a:ext cx="2297723" cy="1378634"/>
      </dsp:txXfrm>
    </dsp:sp>
    <dsp:sp modelId="{CB27A50A-82C9-4A63-BB00-B465E1EC7C0E}">
      <dsp:nvSpPr>
        <dsp:cNvPr id="0" name=""/>
        <dsp:cNvSpPr/>
      </dsp:nvSpPr>
      <dsp:spPr>
        <a:xfrm>
          <a:off x="5054991" y="2041182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tint val="50000"/>
                <a:satMod val="300000"/>
              </a:schemeClr>
            </a:gs>
            <a:gs pos="35000">
              <a:schemeClr val="accent5">
                <a:hueOff val="-6208672"/>
                <a:satOff val="24882"/>
                <a:lumOff val="5392"/>
                <a:alphaOff val="0"/>
                <a:tint val="37000"/>
                <a:satMod val="30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8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Needs to recognize Threat of 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Antimicrobial Resistance (AMR)</a:t>
          </a:r>
          <a:endParaRPr kumimoji="1" lang="ja-JP" altLang="en-US" sz="2100" kern="1200" dirty="0">
            <a:solidFill>
              <a:srgbClr val="FF0000"/>
            </a:solidFill>
          </a:endParaRPr>
        </a:p>
      </dsp:txBody>
      <dsp:txXfrm>
        <a:off x="5054991" y="2041182"/>
        <a:ext cx="2297723" cy="1378634"/>
      </dsp:txXfrm>
    </dsp:sp>
    <dsp:sp modelId="{53AF75D7-63B5-4D9A-B8EA-B41FE7FB5B77}">
      <dsp:nvSpPr>
        <dsp:cNvPr id="0" name=""/>
        <dsp:cNvSpPr/>
      </dsp:nvSpPr>
      <dsp:spPr>
        <a:xfrm>
          <a:off x="0" y="3649589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6633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Need for Efficient Use of 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Resources</a:t>
          </a:r>
          <a:endParaRPr kumimoji="1" lang="ja-JP" altLang="en-US" sz="2100" kern="1200" dirty="0">
            <a:solidFill>
              <a:srgbClr val="FF0000"/>
            </a:solidFill>
          </a:endParaRPr>
        </a:p>
      </dsp:txBody>
      <dsp:txXfrm>
        <a:off x="0" y="3649589"/>
        <a:ext cx="2297723" cy="1378634"/>
      </dsp:txXfrm>
    </dsp:sp>
    <dsp:sp modelId="{0E1835F4-7807-4995-ACB9-4057553ED2BE}">
      <dsp:nvSpPr>
        <dsp:cNvPr id="0" name=""/>
        <dsp:cNvSpPr/>
      </dsp:nvSpPr>
      <dsp:spPr>
        <a:xfrm>
          <a:off x="2527495" y="3649589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tint val="50000"/>
                <a:satMod val="300000"/>
              </a:schemeClr>
            </a:gs>
            <a:gs pos="35000">
              <a:schemeClr val="accent5">
                <a:hueOff val="-8692142"/>
                <a:satOff val="34835"/>
                <a:lumOff val="7549"/>
                <a:alphaOff val="0"/>
                <a:tint val="37000"/>
                <a:satMod val="30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6633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Desire to Minimize the 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Cost</a:t>
          </a:r>
          <a:r>
            <a:rPr kumimoji="1" lang="en-US" altLang="ja-JP" sz="2100" kern="1200" dirty="0" smtClean="0"/>
            <a:t> of gaining Registration</a:t>
          </a:r>
          <a:endParaRPr kumimoji="1" lang="ja-JP" altLang="en-US" sz="2100" kern="1200" dirty="0"/>
        </a:p>
      </dsp:txBody>
      <dsp:txXfrm>
        <a:off x="2527495" y="3649589"/>
        <a:ext cx="2297723" cy="1378634"/>
      </dsp:txXfrm>
    </dsp:sp>
    <dsp:sp modelId="{5CE09111-DAD8-4F45-9777-8A077E720427}">
      <dsp:nvSpPr>
        <dsp:cNvPr id="0" name=""/>
        <dsp:cNvSpPr/>
      </dsp:nvSpPr>
      <dsp:spPr>
        <a:xfrm>
          <a:off x="5054991" y="3649589"/>
          <a:ext cx="2297723" cy="137863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66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Opportunity to benefit from </a:t>
          </a:r>
          <a:r>
            <a:rPr kumimoji="1" lang="en-US" altLang="ja-JP" sz="2100" kern="1200" dirty="0" smtClean="0">
              <a:solidFill>
                <a:srgbClr val="FF0000"/>
              </a:solidFill>
            </a:rPr>
            <a:t>ICH</a:t>
          </a:r>
          <a:endParaRPr kumimoji="1" lang="ja-JP" altLang="en-US" sz="2100" kern="1200" dirty="0">
            <a:solidFill>
              <a:srgbClr val="FF0000"/>
            </a:solidFill>
          </a:endParaRPr>
        </a:p>
      </dsp:txBody>
      <dsp:txXfrm>
        <a:off x="5054991" y="3649589"/>
        <a:ext cx="2297723" cy="1378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66B0-CF84-4225-8BF4-4DF8D068149A}">
      <dsp:nvSpPr>
        <dsp:cNvPr id="0" name=""/>
        <dsp:cNvSpPr/>
      </dsp:nvSpPr>
      <dsp:spPr>
        <a:xfrm>
          <a:off x="0" y="506485"/>
          <a:ext cx="2734407" cy="16406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500" kern="1200" dirty="0" smtClean="0"/>
            <a:t>Establish </a:t>
          </a:r>
          <a:r>
            <a:rPr kumimoji="1" lang="en-US" altLang="ja-JP" sz="2500" kern="1200" dirty="0" smtClean="0">
              <a:solidFill>
                <a:srgbClr val="FF0000"/>
              </a:solidFill>
            </a:rPr>
            <a:t>VICH GLs</a:t>
          </a:r>
          <a:endParaRPr kumimoji="1" lang="ja-JP" altLang="en-US" sz="2500" kern="1200" dirty="0">
            <a:solidFill>
              <a:srgbClr val="FF0000"/>
            </a:solidFill>
          </a:endParaRPr>
        </a:p>
      </dsp:txBody>
      <dsp:txXfrm>
        <a:off x="0" y="506485"/>
        <a:ext cx="2734407" cy="1640644"/>
      </dsp:txXfrm>
    </dsp:sp>
    <dsp:sp modelId="{36BB6340-3353-4502-9DB7-604997C976C6}">
      <dsp:nvSpPr>
        <dsp:cNvPr id="0" name=""/>
        <dsp:cNvSpPr/>
      </dsp:nvSpPr>
      <dsp:spPr>
        <a:xfrm>
          <a:off x="3007848" y="506485"/>
          <a:ext cx="2734407" cy="1640644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500" kern="1200" dirty="0" smtClean="0"/>
            <a:t>Update/revise </a:t>
          </a:r>
          <a:r>
            <a:rPr kumimoji="1" lang="en-US" altLang="ja-JP" sz="2500" kern="1200" dirty="0" smtClean="0">
              <a:solidFill>
                <a:srgbClr val="FF0000"/>
              </a:solidFill>
            </a:rPr>
            <a:t>VICH GLs</a:t>
          </a:r>
          <a:endParaRPr kumimoji="1" lang="ja-JP" altLang="en-US" sz="2500" kern="1200" dirty="0">
            <a:solidFill>
              <a:srgbClr val="FF0000"/>
            </a:solidFill>
          </a:endParaRPr>
        </a:p>
      </dsp:txBody>
      <dsp:txXfrm>
        <a:off x="3007848" y="506485"/>
        <a:ext cx="2734407" cy="1640644"/>
      </dsp:txXfrm>
    </dsp:sp>
    <dsp:sp modelId="{790F17C3-6274-4C85-BDEA-488F6626F5B5}">
      <dsp:nvSpPr>
        <dsp:cNvPr id="0" name=""/>
        <dsp:cNvSpPr/>
      </dsp:nvSpPr>
      <dsp:spPr>
        <a:xfrm>
          <a:off x="6015697" y="506485"/>
          <a:ext cx="2734407" cy="1640644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8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500" kern="1200" dirty="0" smtClean="0"/>
            <a:t>Collaboration with the </a:t>
          </a:r>
          <a:r>
            <a:rPr kumimoji="1" lang="en-US" altLang="ja-JP" sz="2500" kern="1200" dirty="0" smtClean="0">
              <a:solidFill>
                <a:srgbClr val="FF0000"/>
              </a:solidFill>
            </a:rPr>
            <a:t>OIE</a:t>
          </a:r>
          <a:endParaRPr kumimoji="1" lang="ja-JP" altLang="en-US" sz="2500" kern="1200" dirty="0">
            <a:solidFill>
              <a:srgbClr val="FF0000"/>
            </a:solidFill>
          </a:endParaRPr>
        </a:p>
      </dsp:txBody>
      <dsp:txXfrm>
        <a:off x="6015697" y="506485"/>
        <a:ext cx="2734407" cy="1640644"/>
      </dsp:txXfrm>
    </dsp:sp>
    <dsp:sp modelId="{FF70B3AD-645A-4669-8199-5010FE517075}">
      <dsp:nvSpPr>
        <dsp:cNvPr id="0" name=""/>
        <dsp:cNvSpPr/>
      </dsp:nvSpPr>
      <dsp:spPr>
        <a:xfrm>
          <a:off x="1503924" y="2420571"/>
          <a:ext cx="2734407" cy="1640644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6633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500" kern="1200" dirty="0" smtClean="0"/>
            <a:t>Contribute the international efforts to </a:t>
          </a:r>
          <a:r>
            <a:rPr kumimoji="1" lang="en-US" altLang="ja-JP" sz="2500" kern="1200" dirty="0" smtClean="0">
              <a:solidFill>
                <a:srgbClr val="FF0000"/>
              </a:solidFill>
            </a:rPr>
            <a:t>minimize the risks of AMR*</a:t>
          </a:r>
          <a:endParaRPr kumimoji="1" lang="ja-JP" altLang="en-US" sz="2500" kern="1200" dirty="0">
            <a:solidFill>
              <a:srgbClr val="FF0000"/>
            </a:solidFill>
          </a:endParaRPr>
        </a:p>
      </dsp:txBody>
      <dsp:txXfrm>
        <a:off x="1503924" y="2420571"/>
        <a:ext cx="2734407" cy="1640644"/>
      </dsp:txXfrm>
    </dsp:sp>
    <dsp:sp modelId="{63B2BD7C-40FC-4AE0-B816-864A92CC0714}">
      <dsp:nvSpPr>
        <dsp:cNvPr id="0" name=""/>
        <dsp:cNvSpPr/>
      </dsp:nvSpPr>
      <dsp:spPr>
        <a:xfrm>
          <a:off x="4511772" y="2420571"/>
          <a:ext cx="2734407" cy="164064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66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500" kern="1200" dirty="0" smtClean="0"/>
            <a:t>Review guidance for </a:t>
          </a:r>
          <a:r>
            <a:rPr kumimoji="1" lang="en-US" altLang="ja-JP" sz="2500" kern="1200" dirty="0" smtClean="0">
              <a:solidFill>
                <a:srgbClr val="FF0000"/>
              </a:solidFill>
            </a:rPr>
            <a:t>pharmacovigilance</a:t>
          </a:r>
          <a:r>
            <a:rPr kumimoji="1" lang="en-US" altLang="ja-JP" sz="2500" kern="1200" dirty="0" smtClean="0"/>
            <a:t> reporting</a:t>
          </a:r>
          <a:endParaRPr kumimoji="1" lang="ja-JP" altLang="en-US" sz="2500" kern="1200" dirty="0"/>
        </a:p>
      </dsp:txBody>
      <dsp:txXfrm>
        <a:off x="4511772" y="2420571"/>
        <a:ext cx="2734407" cy="1640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66B0-CF84-4225-8BF4-4DF8D068149A}">
      <dsp:nvSpPr>
        <dsp:cNvPr id="0" name=""/>
        <dsp:cNvSpPr/>
      </dsp:nvSpPr>
      <dsp:spPr>
        <a:xfrm>
          <a:off x="0" y="702671"/>
          <a:ext cx="2792992" cy="16757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chemeClr val="tx1"/>
              </a:solidFill>
            </a:rPr>
            <a:t>Wider International Harmonization (particularly </a:t>
          </a:r>
          <a:r>
            <a:rPr kumimoji="1" lang="en-US" altLang="ja-JP" sz="2400" kern="1200" dirty="0" smtClean="0">
              <a:solidFill>
                <a:srgbClr val="FF0000"/>
              </a:solidFill>
            </a:rPr>
            <a:t>VICH Outreach Forum</a:t>
          </a:r>
          <a:r>
            <a:rPr kumimoji="1" lang="en-US" altLang="ja-JP" sz="2400" kern="1200" dirty="0" smtClean="0">
              <a:solidFill>
                <a:schemeClr val="tx1"/>
              </a:solidFill>
            </a:rPr>
            <a:t>) </a:t>
          </a:r>
          <a:endParaRPr kumimoji="1" lang="ja-JP" altLang="en-US" sz="2400" kern="1200" dirty="0">
            <a:solidFill>
              <a:schemeClr val="tx1"/>
            </a:solidFill>
          </a:endParaRPr>
        </a:p>
      </dsp:txBody>
      <dsp:txXfrm>
        <a:off x="0" y="702671"/>
        <a:ext cx="2792992" cy="1675795"/>
      </dsp:txXfrm>
    </dsp:sp>
    <dsp:sp modelId="{36BB6340-3353-4502-9DB7-604997C976C6}">
      <dsp:nvSpPr>
        <dsp:cNvPr id="0" name=""/>
        <dsp:cNvSpPr/>
      </dsp:nvSpPr>
      <dsp:spPr>
        <a:xfrm>
          <a:off x="3072291" y="702671"/>
          <a:ext cx="2792992" cy="1675795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en-US" sz="1900" kern="1200" dirty="0" smtClean="0">
              <a:solidFill>
                <a:srgbClr val="FF0000"/>
              </a:solidFill>
            </a:rPr>
            <a:t> </a:t>
          </a:r>
          <a:r>
            <a:rPr kumimoji="1" lang="en-US" altLang="en-US" sz="2400" kern="1200" dirty="0" smtClean="0">
              <a:solidFill>
                <a:schemeClr val="tx1"/>
              </a:solidFill>
            </a:rPr>
            <a:t>Finalize a </a:t>
          </a:r>
          <a:r>
            <a:rPr kumimoji="1" lang="en-US" altLang="en-US" sz="2400" kern="1200" dirty="0" smtClean="0">
              <a:solidFill>
                <a:srgbClr val="FF0000"/>
              </a:solidFill>
            </a:rPr>
            <a:t>Communication and Training Strategy </a:t>
          </a:r>
          <a:r>
            <a:rPr kumimoji="1" lang="en-US" altLang="en-US" sz="2400" kern="1200" dirty="0" smtClean="0">
              <a:solidFill>
                <a:schemeClr val="tx1"/>
              </a:solidFill>
            </a:rPr>
            <a:t>to raise awareness of the benefit of VICH</a:t>
          </a:r>
          <a:endParaRPr kumimoji="1" lang="ja-JP" altLang="en-US" sz="2400" kern="1200" dirty="0">
            <a:solidFill>
              <a:schemeClr val="tx1"/>
            </a:solidFill>
          </a:endParaRPr>
        </a:p>
      </dsp:txBody>
      <dsp:txXfrm>
        <a:off x="3072291" y="702671"/>
        <a:ext cx="2792992" cy="1675795"/>
      </dsp:txXfrm>
    </dsp:sp>
    <dsp:sp modelId="{790F17C3-6274-4C85-BDEA-488F6626F5B5}">
      <dsp:nvSpPr>
        <dsp:cNvPr id="0" name=""/>
        <dsp:cNvSpPr/>
      </dsp:nvSpPr>
      <dsp:spPr>
        <a:xfrm>
          <a:off x="6144583" y="702671"/>
          <a:ext cx="2792992" cy="167579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8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Consider the </a:t>
          </a:r>
          <a:r>
            <a:rPr kumimoji="1" lang="en-US" altLang="ja-JP" sz="2000" kern="1200" dirty="0" smtClean="0">
              <a:solidFill>
                <a:srgbClr val="FF0000"/>
              </a:solidFill>
            </a:rPr>
            <a:t>Needs and Priorities of non-VICH Countries</a:t>
          </a:r>
          <a:r>
            <a:rPr kumimoji="1" lang="en-US" altLang="ja-JP" sz="2000" kern="1200" dirty="0" smtClean="0"/>
            <a:t> about technical Requirements for the registration of VMPs</a:t>
          </a:r>
          <a:endParaRPr kumimoji="1" lang="ja-JP" altLang="en-US" sz="2000" kern="1200" dirty="0">
            <a:solidFill>
              <a:srgbClr val="FF0000"/>
            </a:solidFill>
          </a:endParaRPr>
        </a:p>
      </dsp:txBody>
      <dsp:txXfrm>
        <a:off x="6144583" y="702671"/>
        <a:ext cx="2792992" cy="1675795"/>
      </dsp:txXfrm>
    </dsp:sp>
    <dsp:sp modelId="{FF70B3AD-645A-4669-8199-5010FE517075}">
      <dsp:nvSpPr>
        <dsp:cNvPr id="0" name=""/>
        <dsp:cNvSpPr/>
      </dsp:nvSpPr>
      <dsp:spPr>
        <a:xfrm>
          <a:off x="1536145" y="2657766"/>
          <a:ext cx="2792992" cy="1675795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6633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Identify Opportunities to Benefit from </a:t>
          </a:r>
          <a:r>
            <a:rPr kumimoji="1" lang="en-US" altLang="ja-JP" sz="2400" kern="1200" dirty="0" smtClean="0">
              <a:solidFill>
                <a:srgbClr val="FF0000"/>
              </a:solidFill>
            </a:rPr>
            <a:t>ICH</a:t>
          </a:r>
          <a:r>
            <a:rPr kumimoji="1" lang="en-US" altLang="ja-JP" sz="2400" kern="1200" dirty="0" smtClean="0"/>
            <a:t> Experience in the development of GLs </a:t>
          </a:r>
          <a:endParaRPr kumimoji="1" lang="ja-JP" altLang="en-US" sz="2400" kern="1200" dirty="0">
            <a:solidFill>
              <a:srgbClr val="FF0000"/>
            </a:solidFill>
          </a:endParaRPr>
        </a:p>
      </dsp:txBody>
      <dsp:txXfrm>
        <a:off x="1536145" y="2657766"/>
        <a:ext cx="2792992" cy="1675795"/>
      </dsp:txXfrm>
    </dsp:sp>
    <dsp:sp modelId="{63B2BD7C-40FC-4AE0-B816-864A92CC0714}">
      <dsp:nvSpPr>
        <dsp:cNvPr id="0" name=""/>
        <dsp:cNvSpPr/>
      </dsp:nvSpPr>
      <dsp:spPr>
        <a:xfrm>
          <a:off x="4608437" y="2657766"/>
          <a:ext cx="2792992" cy="167579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66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Analyze the Need for Developing Guidance on Registration Requirements for </a:t>
          </a:r>
          <a:r>
            <a:rPr kumimoji="1" lang="en-US" altLang="ja-JP" sz="2000" kern="1200" dirty="0" smtClean="0">
              <a:solidFill>
                <a:srgbClr val="FF0000"/>
              </a:solidFill>
            </a:rPr>
            <a:t>Veterinary Novel Therapy Products </a:t>
          </a:r>
          <a:endParaRPr kumimoji="1" lang="ja-JP" altLang="en-US" sz="2000" kern="1200" dirty="0">
            <a:solidFill>
              <a:srgbClr val="FF0000"/>
            </a:solidFill>
          </a:endParaRPr>
        </a:p>
      </dsp:txBody>
      <dsp:txXfrm>
        <a:off x="4608437" y="2657766"/>
        <a:ext cx="2792992" cy="1675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B4AE6-A884-46A3-900C-315D5EE8FA15}">
      <dsp:nvSpPr>
        <dsp:cNvPr id="0" name=""/>
        <dsp:cNvSpPr/>
      </dsp:nvSpPr>
      <dsp:spPr>
        <a:xfrm>
          <a:off x="0" y="171450"/>
          <a:ext cx="8342141" cy="52138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779EA-B8AD-404F-93FB-B72508D4F37A}">
      <dsp:nvSpPr>
        <dsp:cNvPr id="0" name=""/>
        <dsp:cNvSpPr/>
      </dsp:nvSpPr>
      <dsp:spPr>
        <a:xfrm>
          <a:off x="1059451" y="3770041"/>
          <a:ext cx="216895" cy="2168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57A67-0076-405C-A9BE-063DE9CEE0F9}">
      <dsp:nvSpPr>
        <dsp:cNvPr id="0" name=""/>
        <dsp:cNvSpPr/>
      </dsp:nvSpPr>
      <dsp:spPr>
        <a:xfrm>
          <a:off x="1156490" y="3828817"/>
          <a:ext cx="1403831" cy="424450"/>
        </a:xfrm>
        <a:prstGeom prst="rect">
          <a:avLst/>
        </a:prstGeom>
        <a:noFill/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2015 </a:t>
          </a:r>
        </a:p>
      </dsp:txBody>
      <dsp:txXfrm>
        <a:off x="1156490" y="3828817"/>
        <a:ext cx="1403831" cy="424450"/>
      </dsp:txXfrm>
    </dsp:sp>
    <dsp:sp modelId="{F2A76A2F-AC91-4273-8FFF-3F9057A3BB5D}">
      <dsp:nvSpPr>
        <dsp:cNvPr id="0" name=""/>
        <dsp:cNvSpPr/>
      </dsp:nvSpPr>
      <dsp:spPr>
        <a:xfrm>
          <a:off x="2973973" y="2352920"/>
          <a:ext cx="392080" cy="39208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066C3-EE35-4F86-9F60-7709926A4EEB}">
      <dsp:nvSpPr>
        <dsp:cNvPr id="0" name=""/>
        <dsp:cNvSpPr/>
      </dsp:nvSpPr>
      <dsp:spPr>
        <a:xfrm>
          <a:off x="3059877" y="2544323"/>
          <a:ext cx="1158142" cy="450096"/>
        </a:xfrm>
        <a:prstGeom prst="rect">
          <a:avLst/>
        </a:prstGeom>
        <a:noFill/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55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2020</a:t>
          </a:r>
        </a:p>
      </dsp:txBody>
      <dsp:txXfrm>
        <a:off x="3059877" y="2544323"/>
        <a:ext cx="1158142" cy="450096"/>
      </dsp:txXfrm>
    </dsp:sp>
    <dsp:sp modelId="{BCA1ECD9-0113-4F9B-952D-1F401DDF600F}">
      <dsp:nvSpPr>
        <dsp:cNvPr id="0" name=""/>
        <dsp:cNvSpPr/>
      </dsp:nvSpPr>
      <dsp:spPr>
        <a:xfrm>
          <a:off x="5276404" y="1490551"/>
          <a:ext cx="542239" cy="5422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07F0B-6A3D-44B4-A34A-DFB088C36FA2}">
      <dsp:nvSpPr>
        <dsp:cNvPr id="0" name=""/>
        <dsp:cNvSpPr/>
      </dsp:nvSpPr>
      <dsp:spPr>
        <a:xfrm>
          <a:off x="5542838" y="1742973"/>
          <a:ext cx="1533218" cy="451575"/>
        </a:xfrm>
        <a:prstGeom prst="rect">
          <a:avLst/>
        </a:prstGeom>
        <a:noFill/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321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Future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3200" kern="1200" dirty="0" smtClean="0"/>
        </a:p>
      </dsp:txBody>
      <dsp:txXfrm>
        <a:off x="5542838" y="1742973"/>
        <a:ext cx="1533218" cy="451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19234-2421-426A-9DCE-A27E284F1574}">
      <dsp:nvSpPr>
        <dsp:cNvPr id="0" name=""/>
        <dsp:cNvSpPr/>
      </dsp:nvSpPr>
      <dsp:spPr>
        <a:xfrm>
          <a:off x="1705215" y="1688224"/>
          <a:ext cx="2145806" cy="185620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kern="1200" dirty="0" smtClean="0"/>
            <a:t>One  Health</a:t>
          </a:r>
          <a:endParaRPr kumimoji="1" lang="ja-JP" altLang="en-US" sz="3600" kern="1200" dirty="0"/>
        </a:p>
      </dsp:txBody>
      <dsp:txXfrm>
        <a:off x="2060805" y="1995824"/>
        <a:ext cx="1434626" cy="1241009"/>
      </dsp:txXfrm>
    </dsp:sp>
    <dsp:sp modelId="{03401D75-8602-4F4B-B15A-C0C581299B1B}">
      <dsp:nvSpPr>
        <dsp:cNvPr id="0" name=""/>
        <dsp:cNvSpPr/>
      </dsp:nvSpPr>
      <dsp:spPr>
        <a:xfrm>
          <a:off x="3048902" y="800153"/>
          <a:ext cx="809606" cy="6975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E1C93-6512-4062-BEA4-A3DF42367CD7}">
      <dsp:nvSpPr>
        <dsp:cNvPr id="0" name=""/>
        <dsp:cNvSpPr/>
      </dsp:nvSpPr>
      <dsp:spPr>
        <a:xfrm>
          <a:off x="1902875" y="0"/>
          <a:ext cx="1758473" cy="15212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Human in good Health</a:t>
          </a:r>
          <a:endParaRPr kumimoji="1" lang="ja-JP" altLang="en-US" sz="2000" kern="1200" dirty="0"/>
        </a:p>
      </dsp:txBody>
      <dsp:txXfrm>
        <a:off x="2194291" y="252109"/>
        <a:ext cx="1175641" cy="1017067"/>
      </dsp:txXfrm>
    </dsp:sp>
    <dsp:sp modelId="{2BC53F4E-841D-40AA-89F6-7F88D7CD7BAC}">
      <dsp:nvSpPr>
        <dsp:cNvPr id="0" name=""/>
        <dsp:cNvSpPr/>
      </dsp:nvSpPr>
      <dsp:spPr>
        <a:xfrm>
          <a:off x="3993776" y="2104262"/>
          <a:ext cx="809606" cy="6975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60E4D-1F77-462D-972B-B08BE26B7AA2}">
      <dsp:nvSpPr>
        <dsp:cNvPr id="0" name=""/>
        <dsp:cNvSpPr/>
      </dsp:nvSpPr>
      <dsp:spPr>
        <a:xfrm>
          <a:off x="3515599" y="935692"/>
          <a:ext cx="1758473" cy="15212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Domestic Animals in good  Health</a:t>
          </a:r>
          <a:endParaRPr kumimoji="1" lang="ja-JP" altLang="en-US" sz="2000" kern="1200" dirty="0"/>
        </a:p>
      </dsp:txBody>
      <dsp:txXfrm>
        <a:off x="3807015" y="1187801"/>
        <a:ext cx="1175641" cy="1017067"/>
      </dsp:txXfrm>
    </dsp:sp>
    <dsp:sp modelId="{D1DC2C9E-0DFC-4835-B6D5-E74A48A77859}">
      <dsp:nvSpPr>
        <dsp:cNvPr id="0" name=""/>
        <dsp:cNvSpPr/>
      </dsp:nvSpPr>
      <dsp:spPr>
        <a:xfrm>
          <a:off x="3337406" y="3576355"/>
          <a:ext cx="809606" cy="6975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138DF-1451-4461-AEAE-9B8D2BCE8062}">
      <dsp:nvSpPr>
        <dsp:cNvPr id="0" name=""/>
        <dsp:cNvSpPr/>
      </dsp:nvSpPr>
      <dsp:spPr>
        <a:xfrm>
          <a:off x="3515599" y="2775155"/>
          <a:ext cx="1758473" cy="15212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Wildlife in good Health</a:t>
          </a:r>
          <a:endParaRPr kumimoji="1" lang="ja-JP" altLang="en-US" sz="2000" kern="1200" dirty="0"/>
        </a:p>
      </dsp:txBody>
      <dsp:txXfrm>
        <a:off x="3807015" y="3027264"/>
        <a:ext cx="1175641" cy="1017067"/>
      </dsp:txXfrm>
    </dsp:sp>
    <dsp:sp modelId="{4D8F580D-1479-4063-A385-79F8DA664DA8}">
      <dsp:nvSpPr>
        <dsp:cNvPr id="0" name=""/>
        <dsp:cNvSpPr/>
      </dsp:nvSpPr>
      <dsp:spPr>
        <a:xfrm>
          <a:off x="1709208" y="3729164"/>
          <a:ext cx="809606" cy="6975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7ADBB-7F9E-4FAC-AAD6-9A3AF7A84F96}">
      <dsp:nvSpPr>
        <dsp:cNvPr id="0" name=""/>
        <dsp:cNvSpPr/>
      </dsp:nvSpPr>
      <dsp:spPr>
        <a:xfrm>
          <a:off x="1902875" y="3711895"/>
          <a:ext cx="1758473" cy="15212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solidFill>
                <a:srgbClr val="0070C0"/>
              </a:solidFill>
            </a:rPr>
            <a:t>Good Food Supply and Economies</a:t>
          </a:r>
          <a:endParaRPr kumimoji="1" lang="ja-JP" altLang="en-US" sz="2000" kern="1200" dirty="0">
            <a:solidFill>
              <a:srgbClr val="0070C0"/>
            </a:solidFill>
          </a:endParaRPr>
        </a:p>
      </dsp:txBody>
      <dsp:txXfrm>
        <a:off x="2194291" y="3964004"/>
        <a:ext cx="1175641" cy="1017067"/>
      </dsp:txXfrm>
    </dsp:sp>
    <dsp:sp modelId="{5EFAD1AB-EE93-49DF-B533-E50A6609E4CF}">
      <dsp:nvSpPr>
        <dsp:cNvPr id="0" name=""/>
        <dsp:cNvSpPr/>
      </dsp:nvSpPr>
      <dsp:spPr>
        <a:xfrm>
          <a:off x="748861" y="2425579"/>
          <a:ext cx="809606" cy="6975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EE241-8435-4A8B-B2F7-EC501BD203F4}">
      <dsp:nvSpPr>
        <dsp:cNvPr id="0" name=""/>
        <dsp:cNvSpPr/>
      </dsp:nvSpPr>
      <dsp:spPr>
        <a:xfrm>
          <a:off x="282664" y="2776202"/>
          <a:ext cx="1758473" cy="15212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>
              <a:solidFill>
                <a:srgbClr val="0070C0"/>
              </a:solidFill>
            </a:rPr>
            <a:t>Healthy Environment</a:t>
          </a:r>
          <a:endParaRPr kumimoji="1" lang="ja-JP" altLang="en-US" sz="1700" kern="1200" dirty="0">
            <a:solidFill>
              <a:srgbClr val="0070C0"/>
            </a:solidFill>
          </a:endParaRPr>
        </a:p>
      </dsp:txBody>
      <dsp:txXfrm>
        <a:off x="574080" y="3028311"/>
        <a:ext cx="1175641" cy="1017067"/>
      </dsp:txXfrm>
    </dsp:sp>
    <dsp:sp modelId="{686626B2-5BF4-4647-B4FB-0328EB898117}">
      <dsp:nvSpPr>
        <dsp:cNvPr id="0" name=""/>
        <dsp:cNvSpPr/>
      </dsp:nvSpPr>
      <dsp:spPr>
        <a:xfrm>
          <a:off x="310800" y="961728"/>
          <a:ext cx="1758473" cy="15212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0070C0"/>
              </a:solidFill>
            </a:rPr>
            <a:t>Good Functioning Ecosystem</a:t>
          </a:r>
          <a:endParaRPr kumimoji="1" lang="ja-JP" altLang="en-US" sz="1800" kern="1200" dirty="0">
            <a:solidFill>
              <a:srgbClr val="0070C0"/>
            </a:solidFill>
          </a:endParaRPr>
        </a:p>
      </dsp:txBody>
      <dsp:txXfrm>
        <a:off x="602216" y="1213837"/>
        <a:ext cx="1175641" cy="1017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562F-6221-4719-9683-24A0B4C492CA}">
      <dsp:nvSpPr>
        <dsp:cNvPr id="0" name=""/>
        <dsp:cNvSpPr/>
      </dsp:nvSpPr>
      <dsp:spPr>
        <a:xfrm>
          <a:off x="2198257" y="2010304"/>
          <a:ext cx="1219395" cy="12193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100" kern="1200" dirty="0" smtClean="0"/>
            <a:t>VICH</a:t>
          </a:r>
          <a:endParaRPr kumimoji="1" lang="ja-JP" altLang="en-US" sz="3100" kern="1200" dirty="0"/>
        </a:p>
      </dsp:txBody>
      <dsp:txXfrm>
        <a:off x="2376833" y="2188880"/>
        <a:ext cx="862243" cy="862243"/>
      </dsp:txXfrm>
    </dsp:sp>
    <dsp:sp modelId="{8E54D25D-FCE5-4333-84C6-B12FC1938418}">
      <dsp:nvSpPr>
        <dsp:cNvPr id="0" name=""/>
        <dsp:cNvSpPr/>
      </dsp:nvSpPr>
      <dsp:spPr>
        <a:xfrm rot="16200000">
          <a:off x="2682944" y="1545349"/>
          <a:ext cx="250021" cy="472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>
        <a:off x="2720447" y="1677316"/>
        <a:ext cx="175015" cy="283394"/>
      </dsp:txXfrm>
    </dsp:sp>
    <dsp:sp modelId="{66D2ADDE-6DA9-4891-87DB-327B03A5DD83}">
      <dsp:nvSpPr>
        <dsp:cNvPr id="0" name=""/>
        <dsp:cNvSpPr/>
      </dsp:nvSpPr>
      <dsp:spPr>
        <a:xfrm>
          <a:off x="1927844" y="-194691"/>
          <a:ext cx="1760221" cy="17332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Human Health</a:t>
          </a:r>
          <a:endParaRPr kumimoji="1" lang="ja-JP" altLang="en-US" sz="2800" kern="1200" dirty="0"/>
        </a:p>
      </dsp:txBody>
      <dsp:txXfrm>
        <a:off x="2185622" y="59139"/>
        <a:ext cx="1244665" cy="1225597"/>
      </dsp:txXfrm>
    </dsp:sp>
    <dsp:sp modelId="{85AACDE5-C4EB-40C3-8313-D953A39BFD46}">
      <dsp:nvSpPr>
        <dsp:cNvPr id="0" name=""/>
        <dsp:cNvSpPr/>
      </dsp:nvSpPr>
      <dsp:spPr>
        <a:xfrm rot="19800000">
          <a:off x="3409342" y="1964214"/>
          <a:ext cx="250854" cy="472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>
        <a:off x="3414383" y="2077492"/>
        <a:ext cx="175598" cy="283394"/>
      </dsp:txXfrm>
    </dsp:sp>
    <dsp:sp modelId="{A87D9955-7BF5-4E6A-963C-3E67B77C0C7A}">
      <dsp:nvSpPr>
        <dsp:cNvPr id="0" name=""/>
        <dsp:cNvSpPr/>
      </dsp:nvSpPr>
      <dsp:spPr>
        <a:xfrm>
          <a:off x="3623405" y="799754"/>
          <a:ext cx="1743245" cy="1692429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Animal Health</a:t>
          </a:r>
          <a:endParaRPr kumimoji="1" lang="ja-JP" altLang="en-US" sz="2800" kern="1200" dirty="0"/>
        </a:p>
      </dsp:txBody>
      <dsp:txXfrm>
        <a:off x="3878697" y="1047604"/>
        <a:ext cx="1232661" cy="1196729"/>
      </dsp:txXfrm>
    </dsp:sp>
    <dsp:sp modelId="{30565C19-054A-46F1-AFDD-A71AAB7E2213}">
      <dsp:nvSpPr>
        <dsp:cNvPr id="0" name=""/>
        <dsp:cNvSpPr/>
      </dsp:nvSpPr>
      <dsp:spPr>
        <a:xfrm rot="1800000">
          <a:off x="3407397" y="2800423"/>
          <a:ext cx="244202" cy="472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>
        <a:off x="3412305" y="2876572"/>
        <a:ext cx="170941" cy="283394"/>
      </dsp:txXfrm>
    </dsp:sp>
    <dsp:sp modelId="{D3096F73-110E-424C-9847-38224F307E56}">
      <dsp:nvSpPr>
        <dsp:cNvPr id="0" name=""/>
        <dsp:cNvSpPr/>
      </dsp:nvSpPr>
      <dsp:spPr>
        <a:xfrm>
          <a:off x="3618612" y="2712825"/>
          <a:ext cx="1752831" cy="1762416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900" kern="1200" dirty="0" smtClean="0"/>
            <a:t>Wildlife Health</a:t>
          </a:r>
          <a:endParaRPr kumimoji="1" lang="ja-JP" altLang="en-US" sz="2900" kern="1200" dirty="0"/>
        </a:p>
      </dsp:txBody>
      <dsp:txXfrm>
        <a:off x="3875308" y="2970925"/>
        <a:ext cx="1239439" cy="1246216"/>
      </dsp:txXfrm>
    </dsp:sp>
    <dsp:sp modelId="{6916C9A7-C6AE-4951-A128-02B4DB439EC5}">
      <dsp:nvSpPr>
        <dsp:cNvPr id="0" name=""/>
        <dsp:cNvSpPr/>
      </dsp:nvSpPr>
      <dsp:spPr>
        <a:xfrm rot="5400000">
          <a:off x="2696048" y="3198349"/>
          <a:ext cx="223813" cy="472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>
        <a:off x="2729620" y="3259241"/>
        <a:ext cx="156669" cy="283394"/>
      </dsp:txXfrm>
    </dsp:sp>
    <dsp:sp modelId="{75E5385B-4A1F-465C-A5B3-3209158E7D68}">
      <dsp:nvSpPr>
        <dsp:cNvPr id="0" name=""/>
        <dsp:cNvSpPr/>
      </dsp:nvSpPr>
      <dsp:spPr>
        <a:xfrm>
          <a:off x="1867116" y="3651989"/>
          <a:ext cx="1881678" cy="1832153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solidFill>
                <a:schemeClr val="bg1"/>
              </a:solidFill>
            </a:rPr>
            <a:t>Good Food Supply</a:t>
          </a:r>
          <a:endParaRPr kumimoji="1" lang="ja-JP" altLang="en-US" sz="2800" kern="1200" dirty="0">
            <a:solidFill>
              <a:schemeClr val="bg1"/>
            </a:solidFill>
          </a:endParaRPr>
        </a:p>
      </dsp:txBody>
      <dsp:txXfrm>
        <a:off x="2142681" y="3920302"/>
        <a:ext cx="1330548" cy="1295527"/>
      </dsp:txXfrm>
    </dsp:sp>
    <dsp:sp modelId="{EF803875-74FA-46F1-8572-CB6B4BB51A41}">
      <dsp:nvSpPr>
        <dsp:cNvPr id="0" name=""/>
        <dsp:cNvSpPr/>
      </dsp:nvSpPr>
      <dsp:spPr>
        <a:xfrm rot="9000000">
          <a:off x="1964679" y="2800293"/>
          <a:ext cx="243917" cy="472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 rot="10800000">
        <a:off x="2032952" y="2876463"/>
        <a:ext cx="170742" cy="283394"/>
      </dsp:txXfrm>
    </dsp:sp>
    <dsp:sp modelId="{F2CB512B-CAB1-4E6A-B113-D3FC50BD6E72}">
      <dsp:nvSpPr>
        <dsp:cNvPr id="0" name=""/>
        <dsp:cNvSpPr/>
      </dsp:nvSpPr>
      <dsp:spPr>
        <a:xfrm>
          <a:off x="246209" y="2705213"/>
          <a:ext cx="1749344" cy="1777642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solidFill>
                <a:schemeClr val="bg1"/>
              </a:solidFill>
            </a:rPr>
            <a:t>Environ-</a:t>
          </a:r>
          <a:r>
            <a:rPr kumimoji="1" lang="en-US" altLang="ja-JP" sz="2800" kern="1200" dirty="0" err="1" smtClean="0">
              <a:solidFill>
                <a:schemeClr val="bg1"/>
              </a:solidFill>
            </a:rPr>
            <a:t>ment</a:t>
          </a:r>
          <a:endParaRPr kumimoji="1" lang="ja-JP" altLang="en-US" sz="2800" kern="1200" dirty="0">
            <a:solidFill>
              <a:schemeClr val="bg1"/>
            </a:solidFill>
          </a:endParaRPr>
        </a:p>
      </dsp:txBody>
      <dsp:txXfrm>
        <a:off x="502394" y="2965543"/>
        <a:ext cx="1236974" cy="1256982"/>
      </dsp:txXfrm>
    </dsp:sp>
    <dsp:sp modelId="{179492B1-C118-4AB2-93A6-814A8167B081}">
      <dsp:nvSpPr>
        <dsp:cNvPr id="0" name=""/>
        <dsp:cNvSpPr/>
      </dsp:nvSpPr>
      <dsp:spPr>
        <a:xfrm rot="12600000">
          <a:off x="2003628" y="1981175"/>
          <a:ext cx="213782" cy="472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 rot="10800000">
        <a:off x="2063467" y="2091673"/>
        <a:ext cx="149647" cy="283394"/>
      </dsp:txXfrm>
    </dsp:sp>
    <dsp:sp modelId="{D5D62354-53BC-468C-B99E-66F49E3DE051}">
      <dsp:nvSpPr>
        <dsp:cNvPr id="0" name=""/>
        <dsp:cNvSpPr/>
      </dsp:nvSpPr>
      <dsp:spPr>
        <a:xfrm>
          <a:off x="185293" y="712715"/>
          <a:ext cx="1871175" cy="1866508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solidFill>
                <a:schemeClr val="bg1"/>
              </a:solidFill>
            </a:rPr>
            <a:t>Eco-system</a:t>
          </a:r>
          <a:endParaRPr kumimoji="1" lang="ja-JP" altLang="en-US" sz="2800" kern="1200" dirty="0">
            <a:solidFill>
              <a:schemeClr val="bg1"/>
            </a:solidFill>
          </a:endParaRPr>
        </a:p>
      </dsp:txBody>
      <dsp:txXfrm>
        <a:off x="459320" y="986059"/>
        <a:ext cx="1323121" cy="13198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562F-6221-4719-9683-24A0B4C492CA}">
      <dsp:nvSpPr>
        <dsp:cNvPr id="0" name=""/>
        <dsp:cNvSpPr/>
      </dsp:nvSpPr>
      <dsp:spPr>
        <a:xfrm>
          <a:off x="2378137" y="2002420"/>
          <a:ext cx="1235136" cy="12351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100" kern="1200" dirty="0" smtClean="0"/>
            <a:t>VICH</a:t>
          </a:r>
          <a:endParaRPr kumimoji="1" lang="ja-JP" altLang="en-US" sz="3100" kern="1200" dirty="0"/>
        </a:p>
      </dsp:txBody>
      <dsp:txXfrm>
        <a:off x="2559018" y="2183301"/>
        <a:ext cx="873374" cy="873374"/>
      </dsp:txXfrm>
    </dsp:sp>
    <dsp:sp modelId="{8E54D25D-FCE5-4333-84C6-B12FC1938418}">
      <dsp:nvSpPr>
        <dsp:cNvPr id="0" name=""/>
        <dsp:cNvSpPr/>
      </dsp:nvSpPr>
      <dsp:spPr>
        <a:xfrm rot="16200000">
          <a:off x="2873851" y="1543115"/>
          <a:ext cx="243708" cy="472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>
        <a:off x="2910407" y="1674186"/>
        <a:ext cx="170596" cy="283547"/>
      </dsp:txXfrm>
    </dsp:sp>
    <dsp:sp modelId="{66D2ADDE-6DA9-4891-87DB-327B03A5DD83}">
      <dsp:nvSpPr>
        <dsp:cNvPr id="0" name=""/>
        <dsp:cNvSpPr/>
      </dsp:nvSpPr>
      <dsp:spPr>
        <a:xfrm>
          <a:off x="2115120" y="-191599"/>
          <a:ext cx="1761170" cy="1734191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Human Health</a:t>
          </a:r>
          <a:endParaRPr kumimoji="1" lang="ja-JP" altLang="en-US" sz="2400" kern="1200" dirty="0"/>
        </a:p>
      </dsp:txBody>
      <dsp:txXfrm>
        <a:off x="2373037" y="62367"/>
        <a:ext cx="1245336" cy="1226259"/>
      </dsp:txXfrm>
    </dsp:sp>
    <dsp:sp modelId="{85AACDE5-C4EB-40C3-8313-D953A39BFD46}">
      <dsp:nvSpPr>
        <dsp:cNvPr id="0" name=""/>
        <dsp:cNvSpPr/>
      </dsp:nvSpPr>
      <dsp:spPr>
        <a:xfrm rot="19800000">
          <a:off x="3602062" y="1963026"/>
          <a:ext cx="244542" cy="472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>
        <a:off x="3606976" y="2075882"/>
        <a:ext cx="171179" cy="283547"/>
      </dsp:txXfrm>
    </dsp:sp>
    <dsp:sp modelId="{A87D9955-7BF5-4E6A-963C-3E67B77C0C7A}">
      <dsp:nvSpPr>
        <dsp:cNvPr id="0" name=""/>
        <dsp:cNvSpPr/>
      </dsp:nvSpPr>
      <dsp:spPr>
        <a:xfrm>
          <a:off x="3807592" y="801071"/>
          <a:ext cx="1744185" cy="1693341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Animal Health</a:t>
          </a:r>
          <a:endParaRPr kumimoji="1" lang="ja-JP" altLang="en-US" sz="2400" kern="1200" dirty="0"/>
        </a:p>
      </dsp:txBody>
      <dsp:txXfrm>
        <a:off x="4063022" y="1049055"/>
        <a:ext cx="1233325" cy="1197373"/>
      </dsp:txXfrm>
    </dsp:sp>
    <dsp:sp modelId="{30565C19-054A-46F1-AFDD-A71AAB7E2213}">
      <dsp:nvSpPr>
        <dsp:cNvPr id="0" name=""/>
        <dsp:cNvSpPr/>
      </dsp:nvSpPr>
      <dsp:spPr>
        <a:xfrm rot="1800000">
          <a:off x="3600116" y="2801328"/>
          <a:ext cx="237887" cy="472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>
        <a:off x="3604897" y="2878002"/>
        <a:ext cx="166521" cy="283547"/>
      </dsp:txXfrm>
    </dsp:sp>
    <dsp:sp modelId="{D3096F73-110E-424C-9847-38224F307E56}">
      <dsp:nvSpPr>
        <dsp:cNvPr id="0" name=""/>
        <dsp:cNvSpPr/>
      </dsp:nvSpPr>
      <dsp:spPr>
        <a:xfrm>
          <a:off x="3802797" y="2710551"/>
          <a:ext cx="1753775" cy="1763366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900" kern="1200" dirty="0" smtClean="0"/>
            <a:t>Wildlife Health</a:t>
          </a:r>
          <a:endParaRPr kumimoji="1" lang="ja-JP" altLang="en-US" sz="2900" kern="1200" dirty="0"/>
        </a:p>
      </dsp:txBody>
      <dsp:txXfrm>
        <a:off x="4059631" y="2968790"/>
        <a:ext cx="1240107" cy="1246888"/>
      </dsp:txXfrm>
    </dsp:sp>
    <dsp:sp modelId="{6916C9A7-C6AE-4951-A128-02B4DB439EC5}">
      <dsp:nvSpPr>
        <dsp:cNvPr id="0" name=""/>
        <dsp:cNvSpPr/>
      </dsp:nvSpPr>
      <dsp:spPr>
        <a:xfrm rot="5400000">
          <a:off x="2886962" y="3200289"/>
          <a:ext cx="217487" cy="472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>
        <a:off x="2919585" y="3262181"/>
        <a:ext cx="152241" cy="283547"/>
      </dsp:txXfrm>
    </dsp:sp>
    <dsp:sp modelId="{75E5385B-4A1F-465C-A5B3-3209158E7D68}">
      <dsp:nvSpPr>
        <dsp:cNvPr id="0" name=""/>
        <dsp:cNvSpPr/>
      </dsp:nvSpPr>
      <dsp:spPr>
        <a:xfrm>
          <a:off x="2054359" y="3647910"/>
          <a:ext cx="1882692" cy="183314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solidFill>
                <a:schemeClr val="accent5">
                  <a:lumMod val="50000"/>
                </a:schemeClr>
              </a:solidFill>
            </a:rPr>
            <a:t>Good Food Supply</a:t>
          </a:r>
          <a:endParaRPr kumimoji="1" lang="ja-JP" altLang="en-US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330073" y="3916367"/>
        <a:ext cx="1331264" cy="1296227"/>
      </dsp:txXfrm>
    </dsp:sp>
    <dsp:sp modelId="{EF803875-74FA-46F1-8572-CB6B4BB51A41}">
      <dsp:nvSpPr>
        <dsp:cNvPr id="0" name=""/>
        <dsp:cNvSpPr/>
      </dsp:nvSpPr>
      <dsp:spPr>
        <a:xfrm rot="9000000">
          <a:off x="2153777" y="2801197"/>
          <a:ext cx="237601" cy="472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 rot="10800000">
        <a:off x="2220282" y="2877892"/>
        <a:ext cx="166321" cy="283547"/>
      </dsp:txXfrm>
    </dsp:sp>
    <dsp:sp modelId="{F2CB512B-CAB1-4E6A-B113-D3FC50BD6E72}">
      <dsp:nvSpPr>
        <dsp:cNvPr id="0" name=""/>
        <dsp:cNvSpPr/>
      </dsp:nvSpPr>
      <dsp:spPr>
        <a:xfrm>
          <a:off x="436582" y="2702934"/>
          <a:ext cx="1750287" cy="1778600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chemeClr val="bg1"/>
              </a:solidFill>
            </a:rPr>
            <a:t>Environ-</a:t>
          </a:r>
          <a:r>
            <a:rPr kumimoji="1" lang="en-US" altLang="ja-JP" sz="2400" kern="1200" dirty="0" err="1" smtClean="0">
              <a:solidFill>
                <a:schemeClr val="bg1"/>
              </a:solidFill>
            </a:rPr>
            <a:t>ment</a:t>
          </a:r>
          <a:endParaRPr kumimoji="1" lang="ja-JP" altLang="en-US" sz="2400" kern="1200" dirty="0">
            <a:solidFill>
              <a:schemeClr val="bg1"/>
            </a:solidFill>
          </a:endParaRPr>
        </a:p>
      </dsp:txBody>
      <dsp:txXfrm>
        <a:off x="692906" y="2963404"/>
        <a:ext cx="1237639" cy="1257660"/>
      </dsp:txXfrm>
    </dsp:sp>
    <dsp:sp modelId="{179492B1-C118-4AB2-93A6-814A8167B081}">
      <dsp:nvSpPr>
        <dsp:cNvPr id="0" name=""/>
        <dsp:cNvSpPr/>
      </dsp:nvSpPr>
      <dsp:spPr>
        <a:xfrm rot="12600000">
          <a:off x="2178373" y="1974909"/>
          <a:ext cx="218571" cy="472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/>
        </a:p>
      </dsp:txBody>
      <dsp:txXfrm rot="10800000">
        <a:off x="2239552" y="2085817"/>
        <a:ext cx="153000" cy="283547"/>
      </dsp:txXfrm>
    </dsp:sp>
    <dsp:sp modelId="{D5D62354-53BC-468C-B99E-66F49E3DE051}">
      <dsp:nvSpPr>
        <dsp:cNvPr id="0" name=""/>
        <dsp:cNvSpPr/>
      </dsp:nvSpPr>
      <dsp:spPr>
        <a:xfrm>
          <a:off x="379991" y="779639"/>
          <a:ext cx="1863469" cy="1736207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chemeClr val="bg1"/>
              </a:solidFill>
            </a:rPr>
            <a:t>Eco-system</a:t>
          </a:r>
          <a:endParaRPr kumimoji="1" lang="ja-JP" altLang="en-US" sz="2400" kern="1200" dirty="0">
            <a:solidFill>
              <a:schemeClr val="bg1"/>
            </a:solidFill>
          </a:endParaRPr>
        </a:p>
      </dsp:txBody>
      <dsp:txXfrm>
        <a:off x="652890" y="1033901"/>
        <a:ext cx="1317671" cy="1227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562F-6221-4719-9683-24A0B4C492CA}">
      <dsp:nvSpPr>
        <dsp:cNvPr id="0" name=""/>
        <dsp:cNvSpPr/>
      </dsp:nvSpPr>
      <dsp:spPr>
        <a:xfrm>
          <a:off x="2696943" y="2002284"/>
          <a:ext cx="1235398" cy="12353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100" kern="1200" dirty="0" smtClean="0">
              <a:solidFill>
                <a:srgbClr val="002060"/>
              </a:solidFill>
            </a:rPr>
            <a:t>VICH</a:t>
          </a:r>
          <a:endParaRPr kumimoji="1" lang="ja-JP" altLang="en-US" sz="3100" kern="1200" dirty="0">
            <a:solidFill>
              <a:srgbClr val="002060"/>
            </a:solidFill>
          </a:endParaRPr>
        </a:p>
      </dsp:txBody>
      <dsp:txXfrm>
        <a:off x="2877863" y="2183204"/>
        <a:ext cx="873558" cy="873558"/>
      </dsp:txXfrm>
    </dsp:sp>
    <dsp:sp modelId="{8E54D25D-FCE5-4333-84C6-B12FC1938418}">
      <dsp:nvSpPr>
        <dsp:cNvPr id="0" name=""/>
        <dsp:cNvSpPr/>
      </dsp:nvSpPr>
      <dsp:spPr>
        <a:xfrm rot="16200000">
          <a:off x="3192398" y="1542214"/>
          <a:ext cx="244488" cy="472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>
            <a:solidFill>
              <a:srgbClr val="002060"/>
            </a:solidFill>
          </a:endParaRPr>
        </a:p>
      </dsp:txBody>
      <dsp:txXfrm>
        <a:off x="3229071" y="1673422"/>
        <a:ext cx="171142" cy="283607"/>
      </dsp:txXfrm>
    </dsp:sp>
    <dsp:sp modelId="{66D2ADDE-6DA9-4891-87DB-327B03A5DD83}">
      <dsp:nvSpPr>
        <dsp:cNvPr id="0" name=""/>
        <dsp:cNvSpPr/>
      </dsp:nvSpPr>
      <dsp:spPr>
        <a:xfrm>
          <a:off x="2433870" y="-193575"/>
          <a:ext cx="1761544" cy="1734560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chemeClr val="bg1"/>
              </a:solidFill>
            </a:rPr>
            <a:t>Human Health</a:t>
          </a:r>
          <a:endParaRPr kumimoji="1" lang="ja-JP" altLang="en-US" sz="2400" kern="1200" dirty="0">
            <a:solidFill>
              <a:schemeClr val="bg1"/>
            </a:solidFill>
          </a:endParaRPr>
        </a:p>
      </dsp:txBody>
      <dsp:txXfrm>
        <a:off x="2691842" y="60445"/>
        <a:ext cx="1245600" cy="1226520"/>
      </dsp:txXfrm>
    </dsp:sp>
    <dsp:sp modelId="{85AACDE5-C4EB-40C3-8313-D953A39BFD46}">
      <dsp:nvSpPr>
        <dsp:cNvPr id="0" name=""/>
        <dsp:cNvSpPr/>
      </dsp:nvSpPr>
      <dsp:spPr>
        <a:xfrm rot="19800000">
          <a:off x="3921341" y="1962548"/>
          <a:ext cx="245322" cy="472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>
            <a:solidFill>
              <a:srgbClr val="002060"/>
            </a:solidFill>
          </a:endParaRPr>
        </a:p>
      </dsp:txBody>
      <dsp:txXfrm>
        <a:off x="3926271" y="2075482"/>
        <a:ext cx="171725" cy="283607"/>
      </dsp:txXfrm>
    </dsp:sp>
    <dsp:sp modelId="{A87D9955-7BF5-4E6A-963C-3E67B77C0C7A}">
      <dsp:nvSpPr>
        <dsp:cNvPr id="0" name=""/>
        <dsp:cNvSpPr/>
      </dsp:nvSpPr>
      <dsp:spPr>
        <a:xfrm>
          <a:off x="4127891" y="799993"/>
          <a:ext cx="1744556" cy="1693701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chemeClr val="bg1"/>
              </a:solidFill>
            </a:rPr>
            <a:t>Animal Health</a:t>
          </a:r>
          <a:endParaRPr kumimoji="1" lang="ja-JP" altLang="en-US" sz="2400" kern="1200" dirty="0">
            <a:solidFill>
              <a:schemeClr val="bg1"/>
            </a:solidFill>
          </a:endParaRPr>
        </a:p>
      </dsp:txBody>
      <dsp:txXfrm>
        <a:off x="4383375" y="1048030"/>
        <a:ext cx="1233588" cy="1197627"/>
      </dsp:txXfrm>
    </dsp:sp>
    <dsp:sp modelId="{30565C19-054A-46F1-AFDD-A71AAB7E2213}">
      <dsp:nvSpPr>
        <dsp:cNvPr id="0" name=""/>
        <dsp:cNvSpPr/>
      </dsp:nvSpPr>
      <dsp:spPr>
        <a:xfrm rot="1800000">
          <a:off x="3919394" y="2801695"/>
          <a:ext cx="238666" cy="472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>
            <a:solidFill>
              <a:srgbClr val="002060"/>
            </a:solidFill>
          </a:endParaRPr>
        </a:p>
      </dsp:txBody>
      <dsp:txXfrm>
        <a:off x="3924190" y="2878330"/>
        <a:ext cx="167066" cy="283607"/>
      </dsp:txXfrm>
    </dsp:sp>
    <dsp:sp modelId="{D3096F73-110E-424C-9847-38224F307E56}">
      <dsp:nvSpPr>
        <dsp:cNvPr id="0" name=""/>
        <dsp:cNvSpPr/>
      </dsp:nvSpPr>
      <dsp:spPr>
        <a:xfrm>
          <a:off x="4123095" y="2711252"/>
          <a:ext cx="1754148" cy="1763741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900" kern="1200" dirty="0" smtClean="0">
              <a:solidFill>
                <a:schemeClr val="bg1"/>
              </a:solidFill>
            </a:rPr>
            <a:t>Wildlife Health</a:t>
          </a:r>
          <a:endParaRPr kumimoji="1" lang="ja-JP" altLang="en-US" sz="2900" kern="1200" dirty="0">
            <a:solidFill>
              <a:schemeClr val="bg1"/>
            </a:solidFill>
          </a:endParaRPr>
        </a:p>
      </dsp:txBody>
      <dsp:txXfrm>
        <a:off x="4379984" y="2969546"/>
        <a:ext cx="1240370" cy="1247153"/>
      </dsp:txXfrm>
    </dsp:sp>
    <dsp:sp modelId="{6916C9A7-C6AE-4951-A128-02B4DB439EC5}">
      <dsp:nvSpPr>
        <dsp:cNvPr id="0" name=""/>
        <dsp:cNvSpPr/>
      </dsp:nvSpPr>
      <dsp:spPr>
        <a:xfrm rot="5400000">
          <a:off x="3205511" y="3201073"/>
          <a:ext cx="218261" cy="472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>
            <a:solidFill>
              <a:srgbClr val="002060"/>
            </a:solidFill>
          </a:endParaRPr>
        </a:p>
      </dsp:txBody>
      <dsp:txXfrm>
        <a:off x="3238250" y="3262869"/>
        <a:ext cx="152783" cy="283607"/>
      </dsp:txXfrm>
    </dsp:sp>
    <dsp:sp modelId="{75E5385B-4A1F-465C-A5B3-3209158E7D68}">
      <dsp:nvSpPr>
        <dsp:cNvPr id="0" name=""/>
        <dsp:cNvSpPr/>
      </dsp:nvSpPr>
      <dsp:spPr>
        <a:xfrm>
          <a:off x="2373096" y="3649497"/>
          <a:ext cx="1883092" cy="1833530"/>
        </a:xfrm>
        <a:prstGeom prst="ellipse">
          <a:avLst/>
        </a:prstGeom>
        <a:solidFill>
          <a:srgbClr val="E2D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solidFill>
                <a:schemeClr val="bg1"/>
              </a:solidFill>
            </a:rPr>
            <a:t>Good Food Supply</a:t>
          </a:r>
          <a:endParaRPr kumimoji="1" lang="ja-JP" altLang="en-US" sz="2800" kern="1200" dirty="0">
            <a:solidFill>
              <a:schemeClr val="bg1"/>
            </a:solidFill>
          </a:endParaRPr>
        </a:p>
      </dsp:txBody>
      <dsp:txXfrm>
        <a:off x="2648868" y="3918011"/>
        <a:ext cx="1331548" cy="1296502"/>
      </dsp:txXfrm>
    </dsp:sp>
    <dsp:sp modelId="{EF803875-74FA-46F1-8572-CB6B4BB51A41}">
      <dsp:nvSpPr>
        <dsp:cNvPr id="0" name=""/>
        <dsp:cNvSpPr/>
      </dsp:nvSpPr>
      <dsp:spPr>
        <a:xfrm rot="9000000">
          <a:off x="2471593" y="2801564"/>
          <a:ext cx="238380" cy="472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>
            <a:solidFill>
              <a:srgbClr val="002060"/>
            </a:solidFill>
          </a:endParaRPr>
        </a:p>
      </dsp:txBody>
      <dsp:txXfrm rot="10800000">
        <a:off x="2538316" y="2878221"/>
        <a:ext cx="166866" cy="283607"/>
      </dsp:txXfrm>
    </dsp:sp>
    <dsp:sp modelId="{F2CB512B-CAB1-4E6A-B113-D3FC50BD6E72}">
      <dsp:nvSpPr>
        <dsp:cNvPr id="0" name=""/>
        <dsp:cNvSpPr/>
      </dsp:nvSpPr>
      <dsp:spPr>
        <a:xfrm>
          <a:off x="753785" y="2703633"/>
          <a:ext cx="1750659" cy="1778978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rgbClr val="002060"/>
              </a:solidFill>
            </a:rPr>
            <a:t>Environ-</a:t>
          </a:r>
          <a:r>
            <a:rPr kumimoji="1" lang="en-US" altLang="ja-JP" sz="2400" kern="1200" dirty="0" err="1" smtClean="0">
              <a:solidFill>
                <a:srgbClr val="002060"/>
              </a:solidFill>
            </a:rPr>
            <a:t>ment</a:t>
          </a:r>
          <a:endParaRPr kumimoji="1" lang="ja-JP" altLang="en-US" sz="2400" kern="1200" dirty="0">
            <a:solidFill>
              <a:srgbClr val="002060"/>
            </a:solidFill>
          </a:endParaRPr>
        </a:p>
      </dsp:txBody>
      <dsp:txXfrm>
        <a:off x="1010163" y="2964158"/>
        <a:ext cx="1237903" cy="1257928"/>
      </dsp:txXfrm>
    </dsp:sp>
    <dsp:sp modelId="{179492B1-C118-4AB2-93A6-814A8167B081}">
      <dsp:nvSpPr>
        <dsp:cNvPr id="0" name=""/>
        <dsp:cNvSpPr/>
      </dsp:nvSpPr>
      <dsp:spPr>
        <a:xfrm rot="12600000">
          <a:off x="2495662" y="1974245"/>
          <a:ext cx="219758" cy="472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000" kern="1200">
            <a:solidFill>
              <a:srgbClr val="002060"/>
            </a:solidFill>
          </a:endParaRPr>
        </a:p>
      </dsp:txBody>
      <dsp:txXfrm rot="10800000">
        <a:off x="2557173" y="2085262"/>
        <a:ext cx="153831" cy="283607"/>
      </dsp:txXfrm>
    </dsp:sp>
    <dsp:sp modelId="{D5D62354-53BC-468C-B99E-66F49E3DE051}">
      <dsp:nvSpPr>
        <dsp:cNvPr id="0" name=""/>
        <dsp:cNvSpPr/>
      </dsp:nvSpPr>
      <dsp:spPr>
        <a:xfrm>
          <a:off x="713469" y="737961"/>
          <a:ext cx="1831292" cy="181776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rgbClr val="002060"/>
              </a:solidFill>
            </a:rPr>
            <a:t>Eco-system</a:t>
          </a:r>
          <a:endParaRPr kumimoji="1" lang="ja-JP" altLang="en-US" sz="2400" kern="1200" dirty="0">
            <a:solidFill>
              <a:srgbClr val="002060"/>
            </a:solidFill>
          </a:endParaRPr>
        </a:p>
      </dsp:txBody>
      <dsp:txXfrm>
        <a:off x="981656" y="1004167"/>
        <a:ext cx="1294918" cy="128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放射状に並んだ六角形"/>
  <dgm:desc val="中心の要素やテーマに関連した一連のプロセスを示す場合に使用します。最大で 6 つまでの第 2 レベルの図形を使用できます。テキストが少ない場合に適しています。使用されていないテキストは表示されませんが、レイアウトを切り替えると使用可能になります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098" cy="496967"/>
          </a:xfrm>
          <a:prstGeom prst="rect">
            <a:avLst/>
          </a:prstGeom>
        </p:spPr>
        <p:txBody>
          <a:bodyPr vert="horz" lIns="92180" tIns="46092" rIns="92180" bIns="4609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43" y="4"/>
            <a:ext cx="2949098" cy="496967"/>
          </a:xfrm>
          <a:prstGeom prst="rect">
            <a:avLst/>
          </a:prstGeom>
        </p:spPr>
        <p:txBody>
          <a:bodyPr vert="horz" lIns="92180" tIns="46092" rIns="92180" bIns="46092" rtlCol="0"/>
          <a:lstStyle>
            <a:lvl1pPr algn="r">
              <a:defRPr sz="1200"/>
            </a:lvl1pPr>
          </a:lstStyle>
          <a:p>
            <a:fld id="{A442AF19-23E6-43C0-9EB5-C2BBDCA95846}" type="datetimeFigureOut">
              <a:rPr kumimoji="1" lang="ja-JP" altLang="en-US" smtClean="0"/>
              <a:t>2015/11/5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648"/>
            <a:ext cx="2949098" cy="496967"/>
          </a:xfrm>
          <a:prstGeom prst="rect">
            <a:avLst/>
          </a:prstGeom>
        </p:spPr>
        <p:txBody>
          <a:bodyPr vert="horz" lIns="92180" tIns="46092" rIns="92180" bIns="4609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43" y="9440648"/>
            <a:ext cx="2949098" cy="496967"/>
          </a:xfrm>
          <a:prstGeom prst="rect">
            <a:avLst/>
          </a:prstGeom>
        </p:spPr>
        <p:txBody>
          <a:bodyPr vert="horz" lIns="92180" tIns="46092" rIns="92180" bIns="46092" rtlCol="0" anchor="b"/>
          <a:lstStyle>
            <a:lvl1pPr algn="r">
              <a:defRPr sz="1200"/>
            </a:lvl1pPr>
          </a:lstStyle>
          <a:p>
            <a:fld id="{E8DAB742-4437-403A-949D-98B97772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79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098" cy="496967"/>
          </a:xfrm>
          <a:prstGeom prst="rect">
            <a:avLst/>
          </a:prstGeom>
        </p:spPr>
        <p:txBody>
          <a:bodyPr vert="horz" lIns="92180" tIns="46092" rIns="92180" bIns="4609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3" y="4"/>
            <a:ext cx="2949098" cy="496967"/>
          </a:xfrm>
          <a:prstGeom prst="rect">
            <a:avLst/>
          </a:prstGeom>
        </p:spPr>
        <p:txBody>
          <a:bodyPr vert="horz" lIns="92180" tIns="46092" rIns="92180" bIns="46092" rtlCol="0"/>
          <a:lstStyle>
            <a:lvl1pPr algn="r">
              <a:defRPr sz="1200"/>
            </a:lvl1pPr>
          </a:lstStyle>
          <a:p>
            <a:fld id="{C0E30D86-F173-4BBC-8F6A-86310DA6EB61}" type="datetimeFigureOut">
              <a:rPr kumimoji="1" lang="ja-JP" altLang="en-US" smtClean="0"/>
              <a:t>2015/11/5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0" tIns="46092" rIns="92180" bIns="460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93"/>
            <a:ext cx="5444490" cy="4472702"/>
          </a:xfrm>
          <a:prstGeom prst="rect">
            <a:avLst/>
          </a:prstGeom>
        </p:spPr>
        <p:txBody>
          <a:bodyPr vert="horz" lIns="92180" tIns="46092" rIns="92180" bIns="4609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098" cy="496967"/>
          </a:xfrm>
          <a:prstGeom prst="rect">
            <a:avLst/>
          </a:prstGeom>
        </p:spPr>
        <p:txBody>
          <a:bodyPr vert="horz" lIns="92180" tIns="46092" rIns="92180" bIns="4609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3" y="9440648"/>
            <a:ext cx="2949098" cy="496967"/>
          </a:xfrm>
          <a:prstGeom prst="rect">
            <a:avLst/>
          </a:prstGeom>
        </p:spPr>
        <p:txBody>
          <a:bodyPr vert="horz" lIns="92180" tIns="46092" rIns="92180" bIns="46092" rtlCol="0" anchor="b"/>
          <a:lstStyle>
            <a:lvl1pPr algn="r">
              <a:defRPr sz="1200"/>
            </a:lvl1pPr>
          </a:lstStyle>
          <a:p>
            <a:fld id="{6E082383-20DE-4EB2-B6B9-31C871035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62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800" indent="-28376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5076" indent="-2270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9107" indent="-2270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3137" indent="-2270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7168" indent="-227016" defTabSz="4540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1198" indent="-227016" defTabSz="4540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5228" indent="-227016" defTabSz="4540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9260" indent="-227016" defTabSz="4540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3A36B5C-5816-46DA-ABDE-C1F450DAC0B7}" type="slidenum">
              <a:rPr kumimoji="1" lang="ja-JP" altLang="en-US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Was OIE representative make excellent speech, wasn’t  he?</a:t>
            </a:r>
          </a:p>
          <a:p>
            <a:endParaRPr lang="en-US" altLang="ja-JP" dirty="0"/>
          </a:p>
          <a:p>
            <a:r>
              <a:rPr lang="en-US" altLang="ja-JP" dirty="0"/>
              <a:t>As I hope to avoid duplication and/or diversity, I will show only one figure to you.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2383-20DE-4EB2-B6B9-31C871035712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Was OIE representative make excellent speech, wasn’t  he?</a:t>
            </a:r>
          </a:p>
          <a:p>
            <a:endParaRPr lang="en-US" altLang="ja-JP" dirty="0"/>
          </a:p>
          <a:p>
            <a:r>
              <a:rPr lang="en-US" altLang="ja-JP" dirty="0"/>
              <a:t>As I hope to avoid duplication and/or diversity, I will show only one figure to you.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2383-20DE-4EB2-B6B9-31C871035712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Was OIE representative make excellent speech, wasn’t  he?</a:t>
            </a:r>
          </a:p>
          <a:p>
            <a:endParaRPr lang="en-US" altLang="ja-JP" dirty="0"/>
          </a:p>
          <a:p>
            <a:r>
              <a:rPr lang="en-US" altLang="ja-JP" dirty="0"/>
              <a:t>As I hope to avoid duplication and/or diversity, I will show only one figure to you.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2383-20DE-4EB2-B6B9-31C871035712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Was OIE representative make excellent speech, wasn’t  he?</a:t>
            </a:r>
          </a:p>
          <a:p>
            <a:endParaRPr lang="en-US" altLang="ja-JP" dirty="0"/>
          </a:p>
          <a:p>
            <a:r>
              <a:rPr lang="en-US" altLang="ja-JP" dirty="0"/>
              <a:t>As I hope to avoid duplication and/or diversity, I will show only one figure to you.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2383-20DE-4EB2-B6B9-31C871035712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722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13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6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3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90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7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5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0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3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2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6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1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1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8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52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4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19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48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6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76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7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92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88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15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62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2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52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4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19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48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6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7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6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76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88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15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62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27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52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4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19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48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06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76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76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88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15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62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27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7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0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1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0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85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68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396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22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69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32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94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65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62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8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932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01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36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315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9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70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113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37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816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345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3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172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106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746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945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03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97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00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702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1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210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3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715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324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106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94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03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97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00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702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19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2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5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kumimoji="0" lang="en-US" smtClean="0">
                <a:solidFill>
                  <a:prstClr val="white"/>
                </a:solidFill>
              </a:rPr>
              <a:pPr/>
              <a:t>‹#›</a:t>
            </a:fld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4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5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0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8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4347450"/>
            <a:ext cx="8856984" cy="144016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Session 9: </a:t>
            </a:r>
          </a:p>
          <a:p>
            <a:pPr algn="ctr"/>
            <a:r>
              <a:rPr lang="en-US" altLang="ja-JP" sz="5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Vision for the Future</a:t>
            </a:r>
            <a:endParaRPr lang="en-US" altLang="ja-JP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1390" y="5815746"/>
            <a:ext cx="217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Dr. Yuko Endo</a:t>
            </a:r>
          </a:p>
          <a:p>
            <a:r>
              <a:rPr lang="en-US" altLang="ja-JP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JMAFF</a:t>
            </a:r>
            <a:endParaRPr kumimoji="1" lang="ja-JP" alt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Draft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-VICH Priorities Phase 4: 2016-2020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125415"/>
            <a:ext cx="9036050" cy="464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950" y="833027"/>
            <a:ext cx="832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0070C0"/>
                </a:solidFill>
              </a:rPr>
              <a:t>3</a:t>
            </a:r>
            <a:r>
              <a:rPr lang="en-US" altLang="ja-JP" sz="3200" dirty="0">
                <a:solidFill>
                  <a:srgbClr val="0070C0"/>
                </a:solidFill>
              </a:rPr>
              <a:t>. Drivers behind the priorities for VICH phase </a:t>
            </a:r>
            <a:r>
              <a:rPr lang="en-US" altLang="ja-JP" sz="3200" dirty="0" smtClean="0">
                <a:solidFill>
                  <a:srgbClr val="0070C0"/>
                </a:solidFill>
              </a:rPr>
              <a:t>4</a:t>
            </a: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944308450"/>
              </p:ext>
            </p:extLst>
          </p:nvPr>
        </p:nvGraphicFramePr>
        <p:xfrm>
          <a:off x="1083309" y="1513241"/>
          <a:ext cx="7352715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899138" y="1417802"/>
            <a:ext cx="554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The drivers for VICH phase 4 include: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563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Draft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-VICH Priorities Phase 4: 2016-2020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125415"/>
            <a:ext cx="9036050" cy="464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950" y="833027"/>
            <a:ext cx="808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</a:rPr>
              <a:t>4. </a:t>
            </a:r>
            <a:r>
              <a:rPr lang="en-US" altLang="ja-JP" sz="3200" dirty="0" smtClean="0">
                <a:solidFill>
                  <a:srgbClr val="0070C0"/>
                </a:solidFill>
              </a:rPr>
              <a:t>Priorities </a:t>
            </a:r>
            <a:r>
              <a:rPr lang="en-US" altLang="ja-JP" sz="3200" dirty="0">
                <a:solidFill>
                  <a:srgbClr val="0070C0"/>
                </a:solidFill>
              </a:rPr>
              <a:t>for the period </a:t>
            </a:r>
            <a:r>
              <a:rPr lang="en-US" altLang="ja-JP" sz="3200" dirty="0" smtClean="0">
                <a:solidFill>
                  <a:srgbClr val="0070C0"/>
                </a:solidFill>
              </a:rPr>
              <a:t>2016-2020</a:t>
            </a:r>
            <a:endParaRPr lang="en-US" altLang="ja-JP" sz="3200" dirty="0">
              <a:solidFill>
                <a:srgbClr val="0070C0"/>
              </a:solidFill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883243542"/>
              </p:ext>
            </p:extLst>
          </p:nvPr>
        </p:nvGraphicFramePr>
        <p:xfrm>
          <a:off x="211015" y="2170722"/>
          <a:ext cx="8750105" cy="456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72196" y="1412445"/>
            <a:ext cx="686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VICH will continue the following key activities</a:t>
            </a:r>
            <a:r>
              <a:rPr lang="en-US" altLang="ja-JP" sz="2800" dirty="0" smtClean="0">
                <a:solidFill>
                  <a:prstClr val="black"/>
                </a:solidFill>
              </a:rPr>
              <a:t>.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50" y="6474600"/>
            <a:ext cx="8839102" cy="369332"/>
          </a:xfrm>
          <a:prstGeom prst="rect">
            <a:avLst/>
          </a:prstGeom>
          <a:solidFill>
            <a:srgbClr val="FFFF66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*Task Force of </a:t>
            </a:r>
            <a:r>
              <a:rPr kumimoji="1" lang="en-US" altLang="ja-JP" dirty="0" err="1" smtClean="0"/>
              <a:t>Anthelmintics</a:t>
            </a:r>
            <a:r>
              <a:rPr kumimoji="1" lang="en-US" altLang="ja-JP" dirty="0" smtClean="0"/>
              <a:t> GLs discussed including resistance to endo/</a:t>
            </a:r>
            <a:r>
              <a:rPr kumimoji="1" lang="en-US" altLang="ja-JP" dirty="0" err="1" smtClean="0"/>
              <a:t>ecto-parasiticides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81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Draft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-VICH Priorities Phase 4: 2016-2020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125415"/>
            <a:ext cx="9036050" cy="464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950" y="833027"/>
            <a:ext cx="808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</a:rPr>
              <a:t>4. </a:t>
            </a:r>
            <a:r>
              <a:rPr lang="en-US" altLang="ja-JP" sz="3200" dirty="0" smtClean="0">
                <a:solidFill>
                  <a:srgbClr val="0070C0"/>
                </a:solidFill>
              </a:rPr>
              <a:t>Priorities </a:t>
            </a:r>
            <a:r>
              <a:rPr lang="en-US" altLang="ja-JP" sz="3200" dirty="0">
                <a:solidFill>
                  <a:srgbClr val="0070C0"/>
                </a:solidFill>
              </a:rPr>
              <a:t>for the period </a:t>
            </a:r>
            <a:r>
              <a:rPr lang="en-US" altLang="ja-JP" sz="3200" dirty="0" smtClean="0">
                <a:solidFill>
                  <a:srgbClr val="0070C0"/>
                </a:solidFill>
              </a:rPr>
              <a:t>2016-2020</a:t>
            </a:r>
            <a:endParaRPr lang="en-US" altLang="ja-JP" sz="3200" dirty="0">
              <a:solidFill>
                <a:srgbClr val="0070C0"/>
              </a:solidFill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3222413900"/>
              </p:ext>
            </p:extLst>
          </p:nvPr>
        </p:nvGraphicFramePr>
        <p:xfrm>
          <a:off x="107950" y="1674056"/>
          <a:ext cx="8937576" cy="503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72196" y="1412445"/>
            <a:ext cx="729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VICH will expand activities in the following areas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990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7281" y="2855742"/>
            <a:ext cx="699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solidFill>
                  <a:schemeClr val="bg1"/>
                </a:solidFill>
              </a:rPr>
              <a:t>3. Vision for the Future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3" y="116632"/>
            <a:ext cx="742443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800" dirty="0" smtClean="0">
                <a:solidFill>
                  <a:srgbClr val="002060"/>
                </a:solidFill>
              </a:rPr>
              <a:t>Vision </a:t>
            </a:r>
            <a:r>
              <a:rPr lang="en-US" altLang="ja-JP" sz="4800" dirty="0">
                <a:solidFill>
                  <a:srgbClr val="002060"/>
                </a:solidFill>
              </a:rPr>
              <a:t>for the future </a:t>
            </a:r>
            <a:endParaRPr kumimoji="1" lang="ja-JP" altLang="en-US" sz="48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926899728"/>
              </p:ext>
            </p:extLst>
          </p:nvPr>
        </p:nvGraphicFramePr>
        <p:xfrm>
          <a:off x="407963" y="942535"/>
          <a:ext cx="8342141" cy="555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928467" y="3157159"/>
            <a:ext cx="2419643" cy="954107"/>
          </a:xfrm>
          <a:prstGeom prst="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CFFFF"/>
                </a:solidFill>
              </a:rPr>
              <a:t>2016-2020</a:t>
            </a:r>
          </a:p>
          <a:p>
            <a:r>
              <a:rPr kumimoji="1" lang="en-US" altLang="ja-JP" sz="2800" dirty="0" smtClean="0">
                <a:solidFill>
                  <a:srgbClr val="CCFFFF"/>
                </a:solidFill>
              </a:rPr>
              <a:t>(VICH Phase 4)</a:t>
            </a:r>
            <a:endParaRPr kumimoji="1" lang="ja-JP" altLang="en-US" sz="2800" dirty="0">
              <a:solidFill>
                <a:srgbClr val="CC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569" y="4661619"/>
            <a:ext cx="5373858" cy="646331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Reaching out to the World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517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角丸四角形 1048"/>
          <p:cNvSpPr/>
          <p:nvPr/>
        </p:nvSpPr>
        <p:spPr>
          <a:xfrm>
            <a:off x="0" y="1033976"/>
            <a:ext cx="5767754" cy="5795889"/>
          </a:xfrm>
          <a:prstGeom prst="round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rgbClr val="002060"/>
                </a:solidFill>
              </a:rPr>
              <a:t>Desirable Future World for People &amp; Animals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4291414032"/>
              </p:ext>
            </p:extLst>
          </p:nvPr>
        </p:nvGraphicFramePr>
        <p:xfrm>
          <a:off x="1" y="1195754"/>
          <a:ext cx="5556737" cy="523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077244" y="1010515"/>
            <a:ext cx="2897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800" dirty="0" smtClean="0"/>
              <a:t>All people, domestic animals, wildlife are </a:t>
            </a:r>
            <a:r>
              <a:rPr lang="en-US" altLang="ja-JP" sz="2800" dirty="0"/>
              <a:t>in good health</a:t>
            </a:r>
            <a:r>
              <a:rPr lang="en-US" altLang="ja-JP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altLang="ja-JP" sz="2800" dirty="0" smtClean="0"/>
              <a:t>No hunger is in the world.</a:t>
            </a:r>
          </a:p>
          <a:p>
            <a:pPr marL="342900" indent="-342900">
              <a:buAutoNum type="arabicPeriod"/>
            </a:pPr>
            <a:r>
              <a:rPr lang="en-US" altLang="ja-JP" sz="2800" dirty="0" smtClean="0"/>
              <a:t>Environment is healthy and ecosystem functions well.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235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</a:rPr>
              <a:t>Probable VICH contribution to Health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117102" y="6442419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6739" y="5652804"/>
            <a:ext cx="3566159" cy="1200329"/>
          </a:xfrm>
          <a:prstGeom prst="rect">
            <a:avLst/>
          </a:prstGeom>
          <a:solidFill>
            <a:srgbClr val="3399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Easily access to enough VMPs with fair price in all of the world.</a:t>
            </a:r>
            <a:endParaRPr lang="en-US" altLang="ja-JP" sz="2400" dirty="0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56739" y="895685"/>
            <a:ext cx="3573193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Quick development of </a:t>
            </a:r>
            <a:r>
              <a:rPr lang="en-US" altLang="ja-JP" sz="2400" dirty="0" smtClean="0">
                <a:solidFill>
                  <a:srgbClr val="002060"/>
                </a:solidFill>
              </a:rPr>
              <a:t>new VMPs</a:t>
            </a:r>
            <a:r>
              <a:rPr lang="en-US" altLang="ja-JP" sz="2400" dirty="0" smtClean="0"/>
              <a:t>. </a:t>
            </a:r>
            <a:endParaRPr lang="en-US" altLang="ja-JP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35635" y="1900058"/>
            <a:ext cx="3587262" cy="2677656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Examples of Areas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-new infectious diseases   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-zoonosis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-chronic </a:t>
            </a:r>
            <a:r>
              <a:rPr lang="en-US" altLang="ja-JP" sz="2400" dirty="0" smtClean="0">
                <a:solidFill>
                  <a:srgbClr val="FF0000"/>
                </a:solidFill>
              </a:rPr>
              <a:t>diseases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-alternative toxicity tests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improve QOL of animals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-novel therapy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56738" y="4741314"/>
            <a:ext cx="3566159" cy="830997"/>
          </a:xfrm>
          <a:prstGeom prst="rect">
            <a:avLst/>
          </a:prstGeom>
          <a:solidFill>
            <a:srgbClr val="99CC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Supply of VMPs with high quality, efficacy &amp; safety.</a:t>
            </a:r>
          </a:p>
        </p:txBody>
      </p:sp>
      <p:graphicFrame>
        <p:nvGraphicFramePr>
          <p:cNvPr id="16" name="図表 15"/>
          <p:cNvGraphicFramePr/>
          <p:nvPr>
            <p:extLst>
              <p:ext uri="{D42A27DB-BD31-4B8C-83A1-F6EECF244321}">
                <p14:modId xmlns:p14="http://schemas.microsoft.com/office/powerpoint/2010/main" val="2560271400"/>
              </p:ext>
            </p:extLst>
          </p:nvPr>
        </p:nvGraphicFramePr>
        <p:xfrm>
          <a:off x="1" y="1158300"/>
          <a:ext cx="5556738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45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16632"/>
            <a:ext cx="7709095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rgbClr val="002060"/>
                </a:solidFill>
              </a:rPr>
              <a:t>Probable VICH contribution to Food Supply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117102" y="6442419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14533" y="5652513"/>
            <a:ext cx="3615397" cy="1200329"/>
          </a:xfrm>
          <a:prstGeom prst="rect">
            <a:avLst/>
          </a:prstGeom>
          <a:solidFill>
            <a:srgbClr val="66FF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Easily </a:t>
            </a:r>
            <a:r>
              <a:rPr lang="en-US" altLang="ja-JP" sz="2400" dirty="0">
                <a:solidFill>
                  <a:srgbClr val="002060"/>
                </a:solidFill>
              </a:rPr>
              <a:t>access </a:t>
            </a:r>
            <a:r>
              <a:rPr lang="en-US" altLang="ja-JP" sz="2400" dirty="0" smtClean="0">
                <a:solidFill>
                  <a:srgbClr val="002060"/>
                </a:solidFill>
              </a:rPr>
              <a:t>to enough VMPs with fair price in all of the world.</a:t>
            </a:r>
            <a:endParaRPr lang="en-US" altLang="ja-JP" sz="2400" dirty="0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14535" y="895683"/>
            <a:ext cx="3629465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srgbClr val="002060"/>
                </a:solidFill>
              </a:rPr>
              <a:t>Quick development of </a:t>
            </a:r>
            <a:r>
              <a:rPr lang="en-US" altLang="ja-JP" sz="2400" dirty="0" smtClean="0">
                <a:solidFill>
                  <a:srgbClr val="002060"/>
                </a:solidFill>
              </a:rPr>
              <a:t> new VMPs. </a:t>
            </a:r>
            <a:endParaRPr lang="en-US" altLang="ja-JP" sz="2400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14535" y="1898170"/>
            <a:ext cx="3615397" cy="2677656"/>
          </a:xfrm>
          <a:prstGeom prst="rect">
            <a:avLst/>
          </a:prstGeom>
          <a:solidFill>
            <a:srgbClr val="CC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Examples </a:t>
            </a:r>
            <a:r>
              <a:rPr lang="en-US" altLang="ja-JP" sz="2400" dirty="0">
                <a:solidFill>
                  <a:srgbClr val="FF0000"/>
                </a:solidFill>
              </a:rPr>
              <a:t>of Areas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-healthy growth &amp; efficient  production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-produce safe foods with high quality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-reduce residues of VMPs in foods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28603" y="4719953"/>
            <a:ext cx="3615397" cy="830997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Supply of VMPs with high quality, efficacy &amp; safety.</a:t>
            </a:r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766790691"/>
              </p:ext>
            </p:extLst>
          </p:nvPr>
        </p:nvGraphicFramePr>
        <p:xfrm>
          <a:off x="-203979" y="1105429"/>
          <a:ext cx="5936565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34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rgbClr val="002060"/>
                </a:solidFill>
              </a:rPr>
              <a:t>Probable VICH contribution to Environment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117102" y="6442419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86401" y="5657379"/>
            <a:ext cx="363649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Easily access to enough VMPs with fair price in all of the world.</a:t>
            </a:r>
            <a:endParaRPr lang="en-US" altLang="ja-JP" sz="2400" dirty="0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486401" y="895685"/>
            <a:ext cx="3643532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Quick development of  new VMPs.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86402" y="1927277"/>
            <a:ext cx="3678700" cy="2677656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Examples </a:t>
            </a:r>
            <a:r>
              <a:rPr lang="en-US" altLang="ja-JP" sz="2400" dirty="0">
                <a:solidFill>
                  <a:srgbClr val="FF0000"/>
                </a:solidFill>
              </a:rPr>
              <a:t>of Areas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-VMPs with no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harmful effects for ecosystem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-Easily degradable VMPs in the ecosystem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-Collection and adequate treatment of used VMPs 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2" y="4742819"/>
            <a:ext cx="3636496" cy="830997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Supply of VMPs with high quality, efficacy &amp; safety.</a:t>
            </a:r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532089794"/>
              </p:ext>
            </p:extLst>
          </p:nvPr>
        </p:nvGraphicFramePr>
        <p:xfrm>
          <a:off x="-618979" y="1161408"/>
          <a:ext cx="6590713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34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Vision for the Future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7286" y="756502"/>
            <a:ext cx="8651631" cy="5755422"/>
          </a:xfrm>
          <a:prstGeom prst="rect">
            <a:avLst/>
          </a:prstGeom>
          <a:solidFill>
            <a:srgbClr val="007CA8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FFFF66"/>
                </a:solidFill>
              </a:rPr>
              <a:t>VICH Outreach have various possibilities, </a:t>
            </a:r>
          </a:p>
          <a:p>
            <a:r>
              <a:rPr lang="en-US" altLang="ja-JP" sz="3600" dirty="0" smtClean="0">
                <a:solidFill>
                  <a:srgbClr val="FFFF00"/>
                </a:solidFill>
              </a:rPr>
              <a:t>  </a:t>
            </a:r>
            <a:r>
              <a:rPr lang="en-US" altLang="ja-JP" sz="3600" dirty="0" smtClean="0">
                <a:solidFill>
                  <a:schemeClr val="bg1"/>
                </a:solidFill>
              </a:rPr>
              <a:t>for example,</a:t>
            </a:r>
          </a:p>
          <a:p>
            <a:pPr marL="717550" indent="-266700"/>
            <a:r>
              <a:rPr lang="en-US" altLang="ja-JP" sz="3600" dirty="0"/>
              <a:t>-Regional dossiers and global dossiers with some regional </a:t>
            </a:r>
            <a:r>
              <a:rPr lang="en-US" altLang="ja-JP" sz="3600" dirty="0" smtClean="0"/>
              <a:t>differences</a:t>
            </a:r>
            <a:endParaRPr lang="en-US" altLang="ja-JP" sz="3600" dirty="0"/>
          </a:p>
          <a:p>
            <a:pPr marL="717550" indent="-266700"/>
            <a:r>
              <a:rPr lang="en-US" altLang="ja-JP" sz="3600" dirty="0" smtClean="0"/>
              <a:t>-Harmonized/aligned pharmacovigilance systems</a:t>
            </a:r>
            <a:endParaRPr lang="en-US" altLang="ja-JP" sz="3600" dirty="0"/>
          </a:p>
          <a:p>
            <a:pPr marL="571500" indent="-120650">
              <a:buFontTx/>
              <a:buChar char="-"/>
            </a:pPr>
            <a:r>
              <a:rPr lang="en-US" altLang="ja-JP" sz="3600" dirty="0" smtClean="0"/>
              <a:t>Global </a:t>
            </a:r>
            <a:r>
              <a:rPr lang="en-US" altLang="ja-JP" sz="3600" dirty="0"/>
              <a:t>regulatory </a:t>
            </a:r>
            <a:r>
              <a:rPr lang="en-US" altLang="ja-JP" sz="3600" dirty="0" smtClean="0"/>
              <a:t>convergence</a:t>
            </a:r>
          </a:p>
          <a:p>
            <a:r>
              <a:rPr lang="en-US" altLang="ja-JP" sz="3600" dirty="0" smtClean="0">
                <a:solidFill>
                  <a:srgbClr val="FFFF00"/>
                </a:solidFill>
              </a:rPr>
              <a:t>VICH have a potential to contribute to the world sounder and happier through the outreach activity.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323413"/>
            <a:ext cx="9144000" cy="3670617"/>
          </a:xfrm>
          <a:prstGeom prst="roundRect">
            <a:avLst>
              <a:gd name="adj" fmla="val 13408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en-US" altLang="ja-JP" sz="32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1. Outcome of VICH to the World</a:t>
            </a:r>
            <a:endParaRPr kumimoji="1" lang="en-US" altLang="ja-JP" sz="32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ja-JP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n-US" altLang="ja-JP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Phase 4 VICH Priorities (2016-2020)</a:t>
            </a:r>
            <a:endParaRPr kumimoji="1" lang="en-US" altLang="ja-JP" sz="32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ja-JP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en-US" altLang="ja-JP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Vision for the Future </a:t>
            </a:r>
            <a:endParaRPr kumimoji="1" lang="en-US" altLang="ja-JP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200000"/>
              </a:lnSpc>
            </a:pPr>
            <a:endParaRPr kumimoji="1" lang="ja-JP" alt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Vision for the Future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950" y="964020"/>
            <a:ext cx="6754789" cy="4401205"/>
          </a:xfrm>
          <a:prstGeom prst="rect">
            <a:avLst/>
          </a:prstGeom>
          <a:solidFill>
            <a:srgbClr val="007CA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prstClr val="white"/>
                </a:solidFill>
              </a:rPr>
              <a:t>VICH welcome collaboration with non-VICH countries, and VICH sincerely wish to improve the health for both human and animals by supplying the VICH standards and knowledge for the world. </a:t>
            </a:r>
            <a:endParaRPr lang="ja-JP" altLang="en-US" sz="40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88" y="3176752"/>
            <a:ext cx="1818471" cy="324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53551" y="4802880"/>
            <a:ext cx="7244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Thank you for your Attention!</a:t>
            </a:r>
            <a:endParaRPr kumimoji="0" lang="ja-JP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64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-98474" y="2785402"/>
            <a:ext cx="9242474" cy="131910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ja-JP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altLang="ja-JP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kumimoji="1" lang="ja-JP" altLang="en-US" sz="24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4737" y="2954214"/>
            <a:ext cx="7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kumimoji="1" lang="en-US" altLang="ja-JP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Outcome of VICH to the World</a:t>
            </a:r>
          </a:p>
        </p:txBody>
      </p:sp>
    </p:spTree>
    <p:extLst>
      <p:ext uri="{BB962C8B-B14F-4D97-AF65-F5344CB8AC3E}">
        <p14:creationId xmlns:p14="http://schemas.microsoft.com/office/powerpoint/2010/main" val="32709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3" y="116632"/>
            <a:ext cx="742443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</a:rPr>
              <a:t>VICH has contributed </a:t>
            </a:r>
            <a:r>
              <a:rPr lang="en-US" altLang="ja-JP" sz="3600" dirty="0">
                <a:solidFill>
                  <a:srgbClr val="002060"/>
                </a:solidFill>
              </a:rPr>
              <a:t>to </a:t>
            </a:r>
            <a:r>
              <a:rPr lang="en-US" altLang="ja-JP" sz="3600" dirty="0" smtClean="0">
                <a:solidFill>
                  <a:srgbClr val="002060"/>
                </a:solidFill>
              </a:rPr>
              <a:t>VICH regions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7710" y="1029989"/>
            <a:ext cx="8904849" cy="558033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Arial" pitchFamily="34" charset="0"/>
              <a:buNone/>
            </a:pPr>
            <a:r>
              <a:rPr lang="en-GB" altLang="ja-JP" sz="2800" dirty="0" smtClean="0">
                <a:solidFill>
                  <a:prstClr val="black"/>
                </a:solidFill>
              </a:rPr>
              <a:t>Harmonization of technical requirements in VICH </a:t>
            </a:r>
            <a:r>
              <a:rPr lang="en-GB" altLang="ja-JP" dirty="0" smtClean="0">
                <a:solidFill>
                  <a:prstClr val="black"/>
                </a:solidFill>
              </a:rPr>
              <a:t>regions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1868" y="2293034"/>
            <a:ext cx="571823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VICH Guidelines (53 final GLs)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4308582" y="1601276"/>
            <a:ext cx="484632" cy="69175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2956931"/>
            <a:ext cx="4793213" cy="3539430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Pharmaceuticals (40)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-Quality (14)</a:t>
            </a: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-Efficacy (10)</a:t>
            </a: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-Environmental Safety (2) </a:t>
            </a: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-Metabolism and Residues (4)  </a:t>
            </a: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-Toxicology (7)</a:t>
            </a: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-Target Animal Safety (1)</a:t>
            </a: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-Antimicrobial Safety (2)     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93214" y="2959646"/>
            <a:ext cx="4210109" cy="1384995"/>
          </a:xfrm>
          <a:prstGeom prst="rect">
            <a:avLst/>
          </a:prstGeom>
          <a:solidFill>
            <a:srgbClr val="66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Biologicals (6)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  </a:t>
            </a:r>
            <a:r>
              <a:rPr lang="en-US" altLang="ja-JP" sz="2800" dirty="0" smtClean="0">
                <a:solidFill>
                  <a:srgbClr val="1F497D"/>
                </a:solidFill>
              </a:rPr>
              <a:t>-Quality (3)</a:t>
            </a:r>
          </a:p>
          <a:p>
            <a:r>
              <a:rPr lang="en-US" altLang="ja-JP" sz="2800" dirty="0" smtClean="0">
                <a:solidFill>
                  <a:srgbClr val="1F497D"/>
                </a:solidFill>
              </a:rPr>
              <a:t>    -Target </a:t>
            </a:r>
            <a:r>
              <a:rPr lang="en-US" altLang="ja-JP" sz="2800" dirty="0">
                <a:solidFill>
                  <a:srgbClr val="1F497D"/>
                </a:solidFill>
              </a:rPr>
              <a:t>Animal </a:t>
            </a:r>
            <a:r>
              <a:rPr lang="en-US" altLang="ja-JP" sz="2800" dirty="0" smtClean="0">
                <a:solidFill>
                  <a:srgbClr val="1F497D"/>
                </a:solidFill>
              </a:rPr>
              <a:t>Safety (3)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93213" y="4680479"/>
            <a:ext cx="4210109" cy="1815882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General (7)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  </a:t>
            </a:r>
            <a:r>
              <a:rPr lang="en-US" altLang="ja-JP" sz="2800" dirty="0" smtClean="0">
                <a:solidFill>
                  <a:srgbClr val="1F497D"/>
                </a:solidFill>
              </a:rPr>
              <a:t>-GCP (1)</a:t>
            </a: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 -Pharmacovigilance (5)</a:t>
            </a:r>
          </a:p>
          <a:p>
            <a:r>
              <a:rPr lang="en-US" altLang="ja-JP" sz="2800" dirty="0">
                <a:solidFill>
                  <a:srgbClr val="1F497D"/>
                </a:solidFill>
              </a:rPr>
              <a:t> </a:t>
            </a:r>
            <a:r>
              <a:rPr lang="en-US" altLang="ja-JP" sz="2800" dirty="0" smtClean="0">
                <a:solidFill>
                  <a:srgbClr val="1F497D"/>
                </a:solidFill>
              </a:rPr>
              <a:t>   -File Format (1)</a:t>
            </a:r>
            <a:endParaRPr lang="ja-JP" alt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16632"/>
            <a:ext cx="8060787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</a:rPr>
              <a:t>VICH has contributed </a:t>
            </a:r>
            <a:r>
              <a:rPr lang="en-US" altLang="ja-JP" sz="3600" dirty="0">
                <a:solidFill>
                  <a:srgbClr val="002060"/>
                </a:solidFill>
              </a:rPr>
              <a:t>to </a:t>
            </a:r>
            <a:r>
              <a:rPr lang="en-US" altLang="ja-JP" sz="3600" dirty="0" smtClean="0">
                <a:solidFill>
                  <a:srgbClr val="002060"/>
                </a:solidFill>
              </a:rPr>
              <a:t>the VICH regions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474" y="917448"/>
            <a:ext cx="8890781" cy="558033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buNone/>
            </a:pPr>
            <a:r>
              <a:rPr lang="en-GB" altLang="ja-JP" sz="2800" dirty="0" smtClean="0">
                <a:solidFill>
                  <a:prstClr val="black"/>
                </a:solidFill>
              </a:rPr>
              <a:t>Harmonization </a:t>
            </a:r>
            <a:r>
              <a:rPr lang="en-GB" altLang="ja-JP" sz="2800" dirty="0">
                <a:solidFill>
                  <a:prstClr val="black"/>
                </a:solidFill>
              </a:rPr>
              <a:t>of technical requirements </a:t>
            </a:r>
            <a:r>
              <a:rPr lang="en-GB" altLang="ja-JP" sz="2800" dirty="0" smtClean="0">
                <a:solidFill>
                  <a:srgbClr val="CC0066"/>
                </a:solidFill>
              </a:rPr>
              <a:t>in </a:t>
            </a:r>
            <a:r>
              <a:rPr lang="en-GB" altLang="ja-JP" sz="2800" dirty="0">
                <a:solidFill>
                  <a:srgbClr val="CC0066"/>
                </a:solidFill>
              </a:rPr>
              <a:t>VICH regions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474" y="1955219"/>
            <a:ext cx="889078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VICH GLs are </a:t>
            </a:r>
            <a:r>
              <a:rPr kumimoji="1" lang="en-US" altLang="ja-JP" sz="3200" dirty="0" smtClean="0">
                <a:solidFill>
                  <a:srgbClr val="CC0066"/>
                </a:solidFill>
              </a:rPr>
              <a:t>very useful for VICH regions </a:t>
            </a:r>
            <a:r>
              <a:rPr kumimoji="1" lang="en-US" altLang="ja-JP" sz="3200" dirty="0" smtClean="0"/>
              <a:t>to</a:t>
            </a:r>
            <a:endParaRPr kumimoji="1" lang="ja-JP" altLang="en-US" sz="3200" dirty="0"/>
          </a:p>
        </p:txBody>
      </p:sp>
      <p:sp>
        <p:nvSpPr>
          <p:cNvPr id="20" name="円/楕円 19"/>
          <p:cNvSpPr/>
          <p:nvPr/>
        </p:nvSpPr>
        <p:spPr>
          <a:xfrm>
            <a:off x="98474" y="2647501"/>
            <a:ext cx="4452424" cy="1428241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en-US" altLang="ja-JP" sz="2400" dirty="0">
                <a:solidFill>
                  <a:schemeClr val="tx2"/>
                </a:solidFill>
              </a:rPr>
              <a:t>Ensure product quality,  safety and efficacy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4550898" y="2647501"/>
            <a:ext cx="4269544" cy="153574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2060"/>
                </a:solidFill>
              </a:rPr>
              <a:t>Reduce animal testing and costs of development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951292" y="4114552"/>
            <a:ext cx="5641144" cy="9144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2060"/>
                </a:solidFill>
              </a:rPr>
              <a:t>Accelerate the development and reviewing process 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985457" y="5028952"/>
            <a:ext cx="5913743" cy="9144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2060"/>
                </a:solidFill>
              </a:rPr>
              <a:t>Increase availability of new veterinary medicinal products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314663" y="5943352"/>
            <a:ext cx="5505779" cy="91440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2060"/>
                </a:solidFill>
              </a:rPr>
              <a:t>Contribute to animal/public health, </a:t>
            </a:r>
            <a:r>
              <a:rPr lang="en-US" altLang="ja-JP" sz="2400" dirty="0" smtClean="0">
                <a:solidFill>
                  <a:srgbClr val="00206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nvironment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3158900" y="146601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8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107950" y="5223936"/>
            <a:ext cx="6672678" cy="158964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16632"/>
            <a:ext cx="8004517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rgbClr val="002060"/>
                </a:solidFill>
              </a:rPr>
              <a:t> </a:t>
            </a:r>
            <a:r>
              <a:rPr lang="en-US" altLang="ja-JP" sz="3600" dirty="0" smtClean="0">
                <a:solidFill>
                  <a:srgbClr val="002060"/>
                </a:solidFill>
              </a:rPr>
              <a:t>Great 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Outcome of VICH for participants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3514784210"/>
              </p:ext>
            </p:extLst>
          </p:nvPr>
        </p:nvGraphicFramePr>
        <p:xfrm>
          <a:off x="107950" y="105707"/>
          <a:ext cx="8041982" cy="644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979963" y="3823334"/>
            <a:ext cx="3840480" cy="1384995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</a:rPr>
              <a:t>Full Discussion to reach the </a:t>
            </a:r>
            <a:r>
              <a:rPr kumimoji="1" lang="en-US" altLang="ja-JP" sz="2800" dirty="0" smtClean="0">
                <a:solidFill>
                  <a:srgbClr val="CC0066"/>
                </a:solidFill>
              </a:rPr>
              <a:t>best consensus </a:t>
            </a:r>
            <a:r>
              <a:rPr kumimoji="1" lang="en-US" altLang="ja-JP" sz="2800" dirty="0" smtClean="0">
                <a:solidFill>
                  <a:srgbClr val="002060"/>
                </a:solidFill>
              </a:rPr>
              <a:t>in SC, Task Forces and EWGs</a:t>
            </a:r>
            <a:endParaRPr kumimoji="1"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0744" y="5418595"/>
            <a:ext cx="5927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CC0066"/>
                </a:solidFill>
              </a:rPr>
              <a:t>Mutual  understanding &amp; Trust among VICH participants</a:t>
            </a:r>
          </a:p>
        </p:txBody>
      </p:sp>
    </p:spTree>
    <p:extLst>
      <p:ext uri="{BB962C8B-B14F-4D97-AF65-F5344CB8AC3E}">
        <p14:creationId xmlns:p14="http://schemas.microsoft.com/office/powerpoint/2010/main" val="3396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 descr="C:\Users\Public\Pictures\Sample Pictures\19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-3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" y="2924943"/>
            <a:ext cx="8640763" cy="39049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47775" y="48529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en-US" sz="2800">
              <a:latin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00193" y="3580332"/>
            <a:ext cx="86409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3300"/>
                </a:solidFill>
                <a:latin typeface="Tahoma" pitchFamily="34" charset="0"/>
              </a:rPr>
              <a:t>USA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1600" y="3364308"/>
            <a:ext cx="64807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3300"/>
                </a:solidFill>
                <a:latin typeface="Tahoma" pitchFamily="34" charset="0"/>
              </a:rPr>
              <a:t>EU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92893" y="3645024"/>
            <a:ext cx="1271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3300"/>
                </a:solidFill>
                <a:latin typeface="Tahoma" pitchFamily="34" charset="0"/>
              </a:rPr>
              <a:t>Japan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707904" y="4942909"/>
            <a:ext cx="20162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nl-BE" altLang="en-US" sz="2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3300"/>
                </a:solidFill>
                <a:latin typeface="Tahoma" pitchFamily="34" charset="0"/>
              </a:rPr>
              <a:t>Australia/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nl-BE" altLang="en-US" sz="2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3300"/>
                </a:solidFill>
                <a:latin typeface="Tahoma" pitchFamily="34" charset="0"/>
              </a:rPr>
              <a:t>New Zealand</a:t>
            </a:r>
            <a:endParaRPr lang="fr-FR" altLang="en-US" sz="2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660232" y="3212976"/>
            <a:ext cx="1375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Tahoma" pitchFamily="34" charset="0"/>
              </a:rPr>
              <a:t>Canada</a:t>
            </a:r>
            <a:endParaRPr lang="fr-FR" altLang="en-US" sz="2000" dirty="0">
              <a:ln>
                <a:solidFill>
                  <a:schemeClr val="bg1"/>
                </a:solidFill>
              </a:ln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27584" y="5158933"/>
            <a:ext cx="1219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3300"/>
                </a:solidFill>
                <a:latin typeface="Tahoma" pitchFamily="34" charset="0"/>
              </a:rPr>
              <a:t>South </a:t>
            </a:r>
            <a:b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3300"/>
                </a:solidFill>
                <a:latin typeface="Tahoma" pitchFamily="34" charset="0"/>
              </a:rPr>
            </a:br>
            <a: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3300"/>
                </a:solidFill>
                <a:latin typeface="Tahoma" pitchFamily="34" charset="0"/>
              </a:rPr>
              <a:t>Africa</a:t>
            </a:r>
            <a:endParaRPr lang="fr-FR" altLang="en-US" sz="2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247775" y="6326188"/>
            <a:ext cx="6492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fr-FR" altLang="ja-JP" sz="20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452320" y="4941168"/>
            <a:ext cx="12859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CAMEVET</a:t>
            </a:r>
            <a:endParaRPr lang="fr-FR" altLang="en-US" sz="2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461009" y="5373216"/>
            <a:ext cx="120097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Argentina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775491" y="4509120"/>
            <a:ext cx="77136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Brazil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162441" y="4222888"/>
            <a:ext cx="91082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Mexico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782748" y="4005064"/>
            <a:ext cx="93326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Taiwan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974209" y="3717032"/>
            <a:ext cx="76976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China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382201" y="3573016"/>
            <a:ext cx="78899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Korea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2915816" y="4005064"/>
            <a:ext cx="8819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ASEAN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059832" y="4221088"/>
            <a:ext cx="107433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Thailand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915816" y="4509120"/>
            <a:ext cx="10871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Malaysia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339752" y="4149080"/>
            <a:ext cx="7312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India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562492" y="3933056"/>
            <a:ext cx="10550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Morocco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979712" y="2924944"/>
            <a:ext cx="86273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Russia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616897" y="3573016"/>
            <a:ext cx="98937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Ukraine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539552" y="4311504"/>
            <a:ext cx="104067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</a:rPr>
              <a:t>UEMOA</a:t>
            </a:r>
            <a:endParaRPr lang="fr-FR" altLang="en-US" sz="2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3565" y="1519311"/>
            <a:ext cx="8771623" cy="10772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rgbClr val="002060"/>
                </a:solidFill>
                <a:cs typeface="+mj-cs"/>
              </a:rPr>
              <a:t>VICH and OIE aim to disseminate the outcome of VICH to the World through VICH Outreach Forum.</a:t>
            </a:r>
            <a:endParaRPr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565" y="169204"/>
            <a:ext cx="7408695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</a:rPr>
              <a:t>VICH GLs are useful for non-VICH countries </a:t>
            </a:r>
            <a:endParaRPr kumimoji="1" lang="ja-JP" altLang="en-US" sz="3200" dirty="0"/>
          </a:p>
        </p:txBody>
      </p:sp>
      <p:sp>
        <p:nvSpPr>
          <p:cNvPr id="8" name="下矢印 7"/>
          <p:cNvSpPr/>
          <p:nvPr/>
        </p:nvSpPr>
        <p:spPr>
          <a:xfrm>
            <a:off x="4249382" y="815535"/>
            <a:ext cx="484632" cy="703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8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1349" y="2912013"/>
            <a:ext cx="699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2. Phase 4 VICH Priorities</a:t>
            </a:r>
            <a:endParaRPr kumimoji="1" lang="ja-JP" alt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951" y="116632"/>
            <a:ext cx="778402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Draft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-VICH Priorities Phase 4: 2016-2020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125415"/>
            <a:ext cx="9036050" cy="464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950" y="1139483"/>
            <a:ext cx="876876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This </a:t>
            </a:r>
            <a:r>
              <a:rPr lang="en-US" altLang="ja-JP" sz="2400" dirty="0" smtClean="0"/>
              <a:t>presentation is made based on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draft 4</a:t>
            </a:r>
            <a:r>
              <a:rPr lang="en-US" altLang="ja-JP" sz="2400" dirty="0" smtClean="0"/>
              <a:t> – VICH Priorities Phase 4: 2016-2020 (14 September 2015)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3218" y="2532184"/>
            <a:ext cx="8525022" cy="2062103"/>
          </a:xfrm>
          <a:prstGeom prst="rect">
            <a:avLst/>
          </a:prstGeom>
          <a:solidFill>
            <a:srgbClr val="CC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1. History</a:t>
            </a:r>
          </a:p>
          <a:p>
            <a:r>
              <a:rPr lang="en-US" altLang="ja-JP" sz="3200" dirty="0" smtClean="0">
                <a:solidFill>
                  <a:srgbClr val="0070C0"/>
                </a:solidFill>
              </a:rPr>
              <a:t>2. The Scope of VICH</a:t>
            </a:r>
          </a:p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3</a:t>
            </a:r>
            <a:r>
              <a:rPr lang="en-US" altLang="ja-JP" sz="3200" dirty="0">
                <a:solidFill>
                  <a:srgbClr val="0070C0"/>
                </a:solidFill>
              </a:rPr>
              <a:t>. Drivers behind the priorities for VICH phase </a:t>
            </a:r>
            <a:r>
              <a:rPr lang="en-US" altLang="ja-JP" sz="3200" dirty="0" smtClean="0">
                <a:solidFill>
                  <a:srgbClr val="0070C0"/>
                </a:solidFill>
              </a:rPr>
              <a:t>4</a:t>
            </a:r>
          </a:p>
          <a:p>
            <a:r>
              <a:rPr lang="en-US" altLang="ja-JP" sz="3200" dirty="0">
                <a:solidFill>
                  <a:srgbClr val="0070C0"/>
                </a:solidFill>
              </a:rPr>
              <a:t>4. </a:t>
            </a:r>
            <a:r>
              <a:rPr lang="en-US" altLang="ja-JP" sz="3200" dirty="0" smtClean="0">
                <a:solidFill>
                  <a:srgbClr val="0070C0"/>
                </a:solidFill>
              </a:rPr>
              <a:t>Priorities </a:t>
            </a:r>
            <a:r>
              <a:rPr lang="en-US" altLang="ja-JP" sz="3200" dirty="0">
                <a:solidFill>
                  <a:srgbClr val="0070C0"/>
                </a:solidFill>
              </a:rPr>
              <a:t>for the period 2016-2020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1692" y="5233572"/>
            <a:ext cx="832807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VICH Steering Committee will soon publish the phase 4 VICH Priorities for next five years (2016-2020) on the VICH website (http://www.vichsec.org/).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6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1146</Words>
  <Application>Microsoft Office PowerPoint</Application>
  <PresentationFormat>On-screen Show (4:3)</PresentationFormat>
  <Paragraphs>217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17_Office テーマ</vt:lpstr>
      <vt:lpstr>19_Office テーマ</vt:lpstr>
      <vt:lpstr>5_Office テーマ</vt:lpstr>
      <vt:lpstr>20_Office テーマ</vt:lpstr>
      <vt:lpstr>21_Office テーマ</vt:lpstr>
      <vt:lpstr>23_Office テーマ</vt:lpstr>
      <vt:lpstr>1_Office テーマ</vt:lpstr>
      <vt:lpstr>3_Office テーマ</vt:lpstr>
      <vt:lpstr>4_Office テーマ</vt:lpstr>
      <vt:lpstr>Closing slide</vt:lpstr>
      <vt:lpstr>PowerPoint Presentation</vt:lpstr>
      <vt:lpstr>PowerPoint Presentation</vt:lpstr>
      <vt:lpstr> </vt:lpstr>
      <vt:lpstr>VICH has contributed to VICH regions</vt:lpstr>
      <vt:lpstr>VICH has contributed to the VICH regions</vt:lpstr>
      <vt:lpstr> Great Outcome of VICH for participants</vt:lpstr>
      <vt:lpstr>PowerPoint Presentation</vt:lpstr>
      <vt:lpstr>PowerPoint Presentation</vt:lpstr>
      <vt:lpstr>Draft-VICH Priorities Phase 4: 2016-2020</vt:lpstr>
      <vt:lpstr>Draft-VICH Priorities Phase 4: 2016-2020</vt:lpstr>
      <vt:lpstr>Draft-VICH Priorities Phase 4: 2016-2020</vt:lpstr>
      <vt:lpstr>Draft-VICH Priorities Phase 4: 2016-2020</vt:lpstr>
      <vt:lpstr>PowerPoint Presentation</vt:lpstr>
      <vt:lpstr>Vision for the future </vt:lpstr>
      <vt:lpstr>Desirable Future World for People &amp; Animals</vt:lpstr>
      <vt:lpstr>Probable VICH contribution to Health</vt:lpstr>
      <vt:lpstr>Probable VICH contribution to Food Supply</vt:lpstr>
      <vt:lpstr>Probable VICH contribution to Environment</vt:lpstr>
      <vt:lpstr>Vision for the Future</vt:lpstr>
      <vt:lpstr>Vision for the Future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ken_noda</dc:creator>
  <cp:lastModifiedBy>Sophie Frederickx</cp:lastModifiedBy>
  <cp:revision>323</cp:revision>
  <cp:lastPrinted>2015-09-28T05:07:41Z</cp:lastPrinted>
  <dcterms:created xsi:type="dcterms:W3CDTF">2014-11-18T04:24:21Z</dcterms:created>
  <dcterms:modified xsi:type="dcterms:W3CDTF">2015-11-05T08:51:53Z</dcterms:modified>
</cp:coreProperties>
</file>