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71" r:id="rId3"/>
    <p:sldId id="261" r:id="rId4"/>
    <p:sldId id="263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nh, Mai X" initials="HMX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723"/>
            <a:ext cx="7772400" cy="33147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VICH Draft Guideline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Stability: Stability Testing of New Veterinary Drug Substances and Medicinal Products in Climatic Zones III and IV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dirty="0"/>
              <a:t>Brandi L. Robinson, MPH, CPH</a:t>
            </a: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/>
              <a:t>ONADE International Coordinator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Center for Veterinary Medicine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to Address Climatic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2015, the Steering Committee mandated the Quality Expert Working Group to develop guidance on stability testing in the climatic zones III and IV.</a:t>
            </a:r>
          </a:p>
          <a:p>
            <a:r>
              <a:rPr lang="en-US" dirty="0"/>
              <a:t>Stability testing is used to support:</a:t>
            </a:r>
          </a:p>
          <a:p>
            <a:pPr lvl="1"/>
            <a:r>
              <a:rPr lang="en-US" dirty="0"/>
              <a:t>Product expiry</a:t>
            </a:r>
          </a:p>
          <a:p>
            <a:pPr lvl="1"/>
            <a:r>
              <a:rPr lang="en-US" dirty="0"/>
              <a:t>Label storage conditions</a:t>
            </a:r>
          </a:p>
          <a:p>
            <a:r>
              <a:rPr lang="en-US" dirty="0"/>
              <a:t>Guidance will be provided as an annex to the VICH Parent Guideline, VICH GL3(R).</a:t>
            </a:r>
          </a:p>
        </p:txBody>
      </p:sp>
    </p:spTree>
    <p:extLst>
      <p:ext uri="{BB962C8B-B14F-4D97-AF65-F5344CB8AC3E}">
        <p14:creationId xmlns:p14="http://schemas.microsoft.com/office/powerpoint/2010/main" val="57357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Guideline -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 Guideline circulated among EWG members by the topic leader, Mai Huynh (FDA):</a:t>
            </a:r>
          </a:p>
          <a:p>
            <a:pPr lvl="1"/>
            <a:r>
              <a:rPr lang="en-US" dirty="0"/>
              <a:t>22 April 2016</a:t>
            </a:r>
          </a:p>
          <a:p>
            <a:endParaRPr lang="en-US" dirty="0"/>
          </a:p>
          <a:p>
            <a:r>
              <a:rPr lang="en-US" dirty="0"/>
              <a:t>Second draft guideline circulated within the EWG:</a:t>
            </a:r>
          </a:p>
          <a:p>
            <a:pPr lvl="1"/>
            <a:r>
              <a:rPr lang="en-US" dirty="0"/>
              <a:t>8 November 2016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Qual@vichsec.org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Members include:</a:t>
            </a:r>
          </a:p>
          <a:p>
            <a:pPr lvl="1"/>
            <a:r>
              <a:rPr lang="en-US" dirty="0"/>
              <a:t>U.S. FDA</a:t>
            </a:r>
          </a:p>
          <a:p>
            <a:pPr lvl="1"/>
            <a:r>
              <a:rPr lang="en-US" dirty="0"/>
              <a:t>JMAFF</a:t>
            </a:r>
          </a:p>
          <a:p>
            <a:pPr lvl="1"/>
            <a:r>
              <a:rPr lang="en-US" dirty="0"/>
              <a:t>EU (BVL)</a:t>
            </a:r>
          </a:p>
          <a:p>
            <a:pPr lvl="1"/>
            <a:r>
              <a:rPr lang="en-US" dirty="0"/>
              <a:t>USDA</a:t>
            </a:r>
          </a:p>
          <a:p>
            <a:pPr lvl="1"/>
            <a:r>
              <a:rPr lang="en-US" dirty="0"/>
              <a:t>Health Canada VDD</a:t>
            </a:r>
          </a:p>
          <a:p>
            <a:pPr lvl="1"/>
            <a:r>
              <a:rPr lang="en-US" dirty="0"/>
              <a:t>AHI (Bayer)</a:t>
            </a:r>
          </a:p>
          <a:p>
            <a:pPr lvl="1"/>
            <a:r>
              <a:rPr lang="en-US" dirty="0"/>
              <a:t>ANZ (MPI)</a:t>
            </a:r>
          </a:p>
          <a:p>
            <a:pPr lvl="1"/>
            <a:r>
              <a:rPr lang="en-US" dirty="0"/>
              <a:t>JVPA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IFAH-EU (</a:t>
            </a:r>
            <a:r>
              <a:rPr lang="en-US" dirty="0" err="1"/>
              <a:t>Boehringer</a:t>
            </a:r>
            <a:r>
              <a:rPr lang="en-US" dirty="0"/>
              <a:t> </a:t>
            </a:r>
            <a:r>
              <a:rPr lang="en-US" dirty="0" err="1"/>
              <a:t>Ingelheim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IFAH-EU (</a:t>
            </a:r>
            <a:r>
              <a:rPr lang="en-US" dirty="0" err="1"/>
              <a:t>Vetoquinol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South Africa</a:t>
            </a:r>
          </a:p>
          <a:p>
            <a:pPr lvl="1"/>
            <a:r>
              <a:rPr lang="en-US" dirty="0"/>
              <a:t>ANZ</a:t>
            </a:r>
          </a:p>
          <a:p>
            <a:pPr lvl="1"/>
            <a:r>
              <a:rPr lang="en-US" dirty="0"/>
              <a:t>China</a:t>
            </a:r>
          </a:p>
          <a:p>
            <a:pPr lvl="1"/>
            <a:r>
              <a:rPr lang="en-US" dirty="0"/>
              <a:t>CAMEVET</a:t>
            </a:r>
          </a:p>
          <a:p>
            <a:pPr lvl="1"/>
            <a:r>
              <a:rPr lang="en-US" dirty="0"/>
              <a:t>Morocco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459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177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VICH Draft Guideline  Stability: Stability Testing of New Veterinary Drug Substances and Medicinal Products in Climatic Zones III and IV </vt:lpstr>
      <vt:lpstr>Studies to Address Climatic Zones</vt:lpstr>
      <vt:lpstr>Draft Guideline - Update</vt:lpstr>
      <vt:lpstr>Qual@vichsec.org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Herve Marion</cp:lastModifiedBy>
  <cp:revision>24</cp:revision>
  <dcterms:created xsi:type="dcterms:W3CDTF">2015-10-02T20:33:31Z</dcterms:created>
  <dcterms:modified xsi:type="dcterms:W3CDTF">2017-03-26T11:46:31Z</dcterms:modified>
</cp:coreProperties>
</file>