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55" r:id="rId1"/>
  </p:sldMasterIdLst>
  <p:notesMasterIdLst>
    <p:notesMasterId r:id="rId28"/>
  </p:notesMasterIdLst>
  <p:handoutMasterIdLst>
    <p:handoutMasterId r:id="rId29"/>
  </p:handoutMasterIdLst>
  <p:sldIdLst>
    <p:sldId id="289" r:id="rId2"/>
    <p:sldId id="295" r:id="rId3"/>
    <p:sldId id="278" r:id="rId4"/>
    <p:sldId id="280" r:id="rId5"/>
    <p:sldId id="296" r:id="rId6"/>
    <p:sldId id="292" r:id="rId7"/>
    <p:sldId id="277" r:id="rId8"/>
    <p:sldId id="270" r:id="rId9"/>
    <p:sldId id="271" r:id="rId10"/>
    <p:sldId id="272" r:id="rId11"/>
    <p:sldId id="273" r:id="rId12"/>
    <p:sldId id="297" r:id="rId13"/>
    <p:sldId id="298" r:id="rId14"/>
    <p:sldId id="299" r:id="rId15"/>
    <p:sldId id="300" r:id="rId16"/>
    <p:sldId id="301" r:id="rId17"/>
    <p:sldId id="302" r:id="rId18"/>
    <p:sldId id="305" r:id="rId19"/>
    <p:sldId id="258" r:id="rId20"/>
    <p:sldId id="309" r:id="rId21"/>
    <p:sldId id="306" r:id="rId22"/>
    <p:sldId id="307" r:id="rId23"/>
    <p:sldId id="308" r:id="rId24"/>
    <p:sldId id="311" r:id="rId25"/>
    <p:sldId id="312" r:id="rId26"/>
    <p:sldId id="310" r:id="rId27"/>
  </p:sldIdLst>
  <p:sldSz cx="9144000" cy="5143500" type="screen16x9"/>
  <p:notesSz cx="6669088" cy="9872663"/>
  <p:defaultTextStyle>
    <a:defPPr>
      <a:defRPr lang="en-GB"/>
    </a:defPPr>
    <a:lvl1pPr algn="l" rtl="0" eaLnBrk="0" fontAlgn="base" hangingPunct="0">
      <a:spcBef>
        <a:spcPct val="0"/>
      </a:spcBef>
      <a:spcAft>
        <a:spcPct val="0"/>
      </a:spcAft>
      <a:defRPr sz="1600" kern="1200">
        <a:solidFill>
          <a:srgbClr val="000000"/>
        </a:solidFill>
        <a:latin typeface="Verdana" panose="020B0604030504040204" pitchFamily="34" charset="0"/>
        <a:ea typeface="+mn-ea"/>
        <a:cs typeface="Arial" panose="020B0604020202020204" pitchFamily="34" charset="0"/>
      </a:defRPr>
    </a:lvl1pPr>
    <a:lvl2pPr marL="457200" algn="l" rtl="0" eaLnBrk="0" fontAlgn="base" hangingPunct="0">
      <a:spcBef>
        <a:spcPct val="0"/>
      </a:spcBef>
      <a:spcAft>
        <a:spcPct val="0"/>
      </a:spcAft>
      <a:defRPr sz="1600" kern="1200">
        <a:solidFill>
          <a:srgbClr val="000000"/>
        </a:solidFill>
        <a:latin typeface="Verdana" panose="020B0604030504040204" pitchFamily="34" charset="0"/>
        <a:ea typeface="+mn-ea"/>
        <a:cs typeface="Arial" panose="020B0604020202020204" pitchFamily="34" charset="0"/>
      </a:defRPr>
    </a:lvl2pPr>
    <a:lvl3pPr marL="914400" algn="l" rtl="0" eaLnBrk="0" fontAlgn="base" hangingPunct="0">
      <a:spcBef>
        <a:spcPct val="0"/>
      </a:spcBef>
      <a:spcAft>
        <a:spcPct val="0"/>
      </a:spcAft>
      <a:defRPr sz="1600" kern="1200">
        <a:solidFill>
          <a:srgbClr val="000000"/>
        </a:solidFill>
        <a:latin typeface="Verdana" panose="020B0604030504040204" pitchFamily="34" charset="0"/>
        <a:ea typeface="+mn-ea"/>
        <a:cs typeface="Arial" panose="020B0604020202020204" pitchFamily="34" charset="0"/>
      </a:defRPr>
    </a:lvl3pPr>
    <a:lvl4pPr marL="1371600" algn="l" rtl="0" eaLnBrk="0" fontAlgn="base" hangingPunct="0">
      <a:spcBef>
        <a:spcPct val="0"/>
      </a:spcBef>
      <a:spcAft>
        <a:spcPct val="0"/>
      </a:spcAft>
      <a:defRPr sz="1600" kern="1200">
        <a:solidFill>
          <a:srgbClr val="000000"/>
        </a:solidFill>
        <a:latin typeface="Verdana" panose="020B0604030504040204" pitchFamily="34" charset="0"/>
        <a:ea typeface="+mn-ea"/>
        <a:cs typeface="Arial" panose="020B0604020202020204" pitchFamily="34" charset="0"/>
      </a:defRPr>
    </a:lvl4pPr>
    <a:lvl5pPr marL="1828800" algn="l" rtl="0" eaLnBrk="0" fontAlgn="base" hangingPunct="0">
      <a:spcBef>
        <a:spcPct val="0"/>
      </a:spcBef>
      <a:spcAft>
        <a:spcPct val="0"/>
      </a:spcAft>
      <a:defRPr sz="1600" kern="1200">
        <a:solidFill>
          <a:srgbClr val="000000"/>
        </a:solidFill>
        <a:latin typeface="Verdana" panose="020B0604030504040204" pitchFamily="34" charset="0"/>
        <a:ea typeface="+mn-ea"/>
        <a:cs typeface="Arial" panose="020B0604020202020204" pitchFamily="34" charset="0"/>
      </a:defRPr>
    </a:lvl5pPr>
    <a:lvl6pPr marL="2286000" algn="l" defTabSz="914400" rtl="0" eaLnBrk="1" latinLnBrk="0" hangingPunct="1">
      <a:defRPr sz="1600" kern="1200">
        <a:solidFill>
          <a:srgbClr val="000000"/>
        </a:solidFill>
        <a:latin typeface="Verdana" panose="020B0604030504040204" pitchFamily="34" charset="0"/>
        <a:ea typeface="+mn-ea"/>
        <a:cs typeface="Arial" panose="020B0604020202020204" pitchFamily="34" charset="0"/>
      </a:defRPr>
    </a:lvl6pPr>
    <a:lvl7pPr marL="2743200" algn="l" defTabSz="914400" rtl="0" eaLnBrk="1" latinLnBrk="0" hangingPunct="1">
      <a:defRPr sz="1600" kern="1200">
        <a:solidFill>
          <a:srgbClr val="000000"/>
        </a:solidFill>
        <a:latin typeface="Verdana" panose="020B0604030504040204" pitchFamily="34" charset="0"/>
        <a:ea typeface="+mn-ea"/>
        <a:cs typeface="Arial" panose="020B0604020202020204" pitchFamily="34" charset="0"/>
      </a:defRPr>
    </a:lvl7pPr>
    <a:lvl8pPr marL="3200400" algn="l" defTabSz="914400" rtl="0" eaLnBrk="1" latinLnBrk="0" hangingPunct="1">
      <a:defRPr sz="1600" kern="1200">
        <a:solidFill>
          <a:srgbClr val="000000"/>
        </a:solidFill>
        <a:latin typeface="Verdana" panose="020B0604030504040204" pitchFamily="34" charset="0"/>
        <a:ea typeface="+mn-ea"/>
        <a:cs typeface="Arial" panose="020B0604020202020204" pitchFamily="34" charset="0"/>
      </a:defRPr>
    </a:lvl8pPr>
    <a:lvl9pPr marL="3657600" algn="l" defTabSz="914400" rtl="0" eaLnBrk="1" latinLnBrk="0" hangingPunct="1">
      <a:defRPr sz="1600" kern="1200">
        <a:solidFill>
          <a:srgbClr val="000000"/>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pos="5103">
          <p15:clr>
            <a:srgbClr val="A4A3A4"/>
          </p15:clr>
        </p15:guide>
        <p15:guide id="4" pos="226">
          <p15:clr>
            <a:srgbClr val="A4A3A4"/>
          </p15:clr>
        </p15:guide>
        <p15:guide id="5" pos="5533">
          <p15:clr>
            <a:srgbClr val="A4A3A4"/>
          </p15:clr>
        </p15:guide>
        <p15:guide id="6" pos="4087">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6D6F71"/>
    <a:srgbClr val="0098DB"/>
    <a:srgbClr val="005172"/>
    <a:srgbClr val="FECB00"/>
    <a:srgbClr val="000000"/>
    <a:srgbClr val="CAE8F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929" autoAdjust="0"/>
    <p:restoredTop sz="91543" autoAdjust="0"/>
  </p:normalViewPr>
  <p:slideViewPr>
    <p:cSldViewPr snapToObjects="1">
      <p:cViewPr varScale="1">
        <p:scale>
          <a:sx n="75" d="100"/>
          <a:sy n="75" d="100"/>
        </p:scale>
        <p:origin x="618" y="60"/>
      </p:cViewPr>
      <p:guideLst>
        <p:guide orient="horz" pos="1620"/>
        <p:guide pos="2880"/>
        <p:guide pos="5103"/>
        <p:guide pos="226"/>
        <p:guide pos="5533"/>
        <p:guide pos="4087"/>
      </p:guideLst>
    </p:cSldViewPr>
  </p:slid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8925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lnSpc>
                <a:spcPct val="100000"/>
              </a:lnSpc>
              <a:defRPr sz="1200">
                <a:solidFill>
                  <a:schemeClr val="tx1"/>
                </a:solidFill>
                <a:cs typeface="Arial" charset="0"/>
              </a:defRPr>
            </a:lvl1pPr>
          </a:lstStyle>
          <a:p>
            <a:pPr>
              <a:defRPr/>
            </a:pPr>
            <a:endParaRPr lang="en-GB" altLang="en-US"/>
          </a:p>
        </p:txBody>
      </p:sp>
      <p:sp>
        <p:nvSpPr>
          <p:cNvPr id="4099" name="Rectangle 3"/>
          <p:cNvSpPr>
            <a:spLocks noGrp="1" noChangeArrowheads="1"/>
          </p:cNvSpPr>
          <p:nvPr>
            <p:ph type="dt" sz="quarter" idx="1"/>
          </p:nvPr>
        </p:nvSpPr>
        <p:spPr bwMode="auto">
          <a:xfrm>
            <a:off x="3778250" y="0"/>
            <a:ext cx="288925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lnSpc>
                <a:spcPct val="100000"/>
              </a:lnSpc>
              <a:defRPr sz="1200">
                <a:solidFill>
                  <a:schemeClr val="tx1"/>
                </a:solidFill>
                <a:cs typeface="Arial" charset="0"/>
              </a:defRPr>
            </a:lvl1pPr>
          </a:lstStyle>
          <a:p>
            <a:pPr>
              <a:defRPr/>
            </a:pPr>
            <a:fld id="{397756BE-CA67-4AC6-B76D-627BC1DA47F3}" type="datetime4">
              <a:rPr lang="en-GB" altLang="en-US"/>
              <a:pPr>
                <a:defRPr/>
              </a:pPr>
              <a:t>26 March 2017</a:t>
            </a:fld>
            <a:endParaRPr lang="en-GB" altLang="en-US"/>
          </a:p>
        </p:txBody>
      </p:sp>
      <p:sp>
        <p:nvSpPr>
          <p:cNvPr id="4100" name="Rectangle 4"/>
          <p:cNvSpPr>
            <a:spLocks noGrp="1" noChangeArrowheads="1"/>
          </p:cNvSpPr>
          <p:nvPr>
            <p:ph type="ftr" sz="quarter" idx="2"/>
          </p:nvPr>
        </p:nvSpPr>
        <p:spPr bwMode="auto">
          <a:xfrm>
            <a:off x="0" y="9377363"/>
            <a:ext cx="2889250"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lnSpc>
                <a:spcPct val="100000"/>
              </a:lnSpc>
              <a:defRPr sz="1200">
                <a:solidFill>
                  <a:schemeClr val="tx1"/>
                </a:solidFill>
                <a:cs typeface="Arial" charset="0"/>
              </a:defRPr>
            </a:lvl1pPr>
          </a:lstStyle>
          <a:p>
            <a:pPr>
              <a:defRPr/>
            </a:pPr>
            <a:endParaRPr lang="en-GB" altLang="en-US"/>
          </a:p>
        </p:txBody>
      </p:sp>
      <p:sp>
        <p:nvSpPr>
          <p:cNvPr id="4101" name="Rectangle 5"/>
          <p:cNvSpPr>
            <a:spLocks noGrp="1" noChangeArrowheads="1"/>
          </p:cNvSpPr>
          <p:nvPr>
            <p:ph type="sldNum" sz="quarter" idx="3"/>
          </p:nvPr>
        </p:nvSpPr>
        <p:spPr bwMode="auto">
          <a:xfrm>
            <a:off x="3778250" y="9377363"/>
            <a:ext cx="2889250"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defRPr>
            </a:lvl1pPr>
          </a:lstStyle>
          <a:p>
            <a:pPr>
              <a:defRPr/>
            </a:pPr>
            <a:fld id="{3E78E462-6B51-4D27-B0A9-568EE13A4C10}"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88925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lnSpc>
                <a:spcPct val="100000"/>
              </a:lnSpc>
              <a:defRPr sz="1200">
                <a:solidFill>
                  <a:schemeClr val="tx1"/>
                </a:solidFill>
                <a:cs typeface="Arial" charset="0"/>
              </a:defRPr>
            </a:lvl1pPr>
          </a:lstStyle>
          <a:p>
            <a:pPr>
              <a:defRPr/>
            </a:pPr>
            <a:endParaRPr lang="en-GB" altLang="en-US"/>
          </a:p>
        </p:txBody>
      </p:sp>
      <p:sp>
        <p:nvSpPr>
          <p:cNvPr id="3075" name="Rectangle 3"/>
          <p:cNvSpPr>
            <a:spLocks noGrp="1" noChangeArrowheads="1"/>
          </p:cNvSpPr>
          <p:nvPr>
            <p:ph type="dt" idx="1"/>
          </p:nvPr>
        </p:nvSpPr>
        <p:spPr bwMode="auto">
          <a:xfrm>
            <a:off x="3778250" y="0"/>
            <a:ext cx="2889250"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lnSpc>
                <a:spcPct val="100000"/>
              </a:lnSpc>
              <a:defRPr sz="1200">
                <a:solidFill>
                  <a:schemeClr val="tx1"/>
                </a:solidFill>
                <a:cs typeface="Arial" charset="0"/>
              </a:defRPr>
            </a:lvl1pPr>
          </a:lstStyle>
          <a:p>
            <a:pPr>
              <a:defRPr/>
            </a:pPr>
            <a:fld id="{90AB9B0E-94A0-4511-8317-19B1317C0F42}" type="datetime4">
              <a:rPr lang="en-GB" altLang="en-US"/>
              <a:pPr>
                <a:defRPr/>
              </a:pPr>
              <a:t>26 March 2017</a:t>
            </a:fld>
            <a:endParaRPr lang="en-GB" altLang="en-US"/>
          </a:p>
        </p:txBody>
      </p:sp>
      <p:sp>
        <p:nvSpPr>
          <p:cNvPr id="6148" name="Rectangle 4"/>
          <p:cNvSpPr>
            <a:spLocks noGrp="1" noRot="1" noChangeAspect="1" noChangeArrowheads="1" noTextEdit="1"/>
          </p:cNvSpPr>
          <p:nvPr>
            <p:ph type="sldImg" idx="2"/>
          </p:nvPr>
        </p:nvSpPr>
        <p:spPr bwMode="auto">
          <a:xfrm>
            <a:off x="42863" y="739775"/>
            <a:ext cx="6583362" cy="37036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66750" y="4689475"/>
            <a:ext cx="5335588" cy="444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3078" name="Rectangle 6"/>
          <p:cNvSpPr>
            <a:spLocks noGrp="1" noChangeArrowheads="1"/>
          </p:cNvSpPr>
          <p:nvPr>
            <p:ph type="ftr" sz="quarter" idx="4"/>
          </p:nvPr>
        </p:nvSpPr>
        <p:spPr bwMode="auto">
          <a:xfrm>
            <a:off x="0" y="9377363"/>
            <a:ext cx="2889250"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eaLnBrk="1" hangingPunct="1">
              <a:lnSpc>
                <a:spcPct val="100000"/>
              </a:lnSpc>
              <a:defRPr sz="1200">
                <a:solidFill>
                  <a:schemeClr val="tx1"/>
                </a:solidFill>
                <a:cs typeface="Arial" charset="0"/>
              </a:defRPr>
            </a:lvl1pPr>
          </a:lstStyle>
          <a:p>
            <a:pPr>
              <a:defRPr/>
            </a:pPr>
            <a:endParaRPr lang="en-GB" altLang="en-US"/>
          </a:p>
        </p:txBody>
      </p:sp>
      <p:sp>
        <p:nvSpPr>
          <p:cNvPr id="3079" name="Rectangle 7"/>
          <p:cNvSpPr>
            <a:spLocks noGrp="1" noChangeArrowheads="1"/>
          </p:cNvSpPr>
          <p:nvPr>
            <p:ph type="sldNum" sz="quarter" idx="5"/>
          </p:nvPr>
        </p:nvSpPr>
        <p:spPr bwMode="auto">
          <a:xfrm>
            <a:off x="3778250" y="9377363"/>
            <a:ext cx="2889250"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defRPr>
            </a:lvl1pPr>
          </a:lstStyle>
          <a:p>
            <a:pPr>
              <a:defRPr/>
            </a:pPr>
            <a:fld id="{9BA76D92-7D97-4B39-B13C-7DF652D89E48}"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Verdan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p:spPr>
        <p:txBody>
          <a:bodyPr/>
          <a:lstStyle/>
          <a:p>
            <a:pPr eaLnBrk="1" hangingPunct="1"/>
            <a:endParaRPr lang="en-US" altLang="en-US"/>
          </a:p>
        </p:txBody>
      </p:sp>
      <p:sp>
        <p:nvSpPr>
          <p:cNvPr id="9220" name="Date Placeholder 3"/>
          <p:cNvSpPr>
            <a:spLocks noGrp="1"/>
          </p:cNvSpPr>
          <p:nvPr>
            <p:ph type="dt" sz="quarter" idx="1"/>
          </p:nvPr>
        </p:nvSpPr>
        <p:spPr>
          <a:noFill/>
        </p:spPr>
        <p:txBody>
          <a:bodyPr/>
          <a:lstStyle>
            <a:lvl1pPr>
              <a:spcBef>
                <a:spcPct val="30000"/>
              </a:spcBef>
              <a:defRPr sz="1200">
                <a:solidFill>
                  <a:schemeClr val="tx1"/>
                </a:solidFill>
                <a:latin typeface="Verdana" panose="020B0604030504040204" pitchFamily="34" charset="0"/>
              </a:defRPr>
            </a:lvl1pPr>
            <a:lvl2pPr marL="742950" indent="-285750">
              <a:spcBef>
                <a:spcPct val="30000"/>
              </a:spcBef>
              <a:defRPr sz="1200">
                <a:solidFill>
                  <a:schemeClr val="tx1"/>
                </a:solidFill>
                <a:latin typeface="Verdana" panose="020B0604030504040204" pitchFamily="34" charset="0"/>
              </a:defRPr>
            </a:lvl2pPr>
            <a:lvl3pPr marL="1143000" indent="-228600">
              <a:spcBef>
                <a:spcPct val="30000"/>
              </a:spcBef>
              <a:defRPr sz="1200">
                <a:solidFill>
                  <a:schemeClr val="tx1"/>
                </a:solidFill>
                <a:latin typeface="Verdana" panose="020B0604030504040204" pitchFamily="34" charset="0"/>
              </a:defRPr>
            </a:lvl3pPr>
            <a:lvl4pPr marL="1600200" indent="-228600">
              <a:spcBef>
                <a:spcPct val="30000"/>
              </a:spcBef>
              <a:defRPr sz="1200">
                <a:solidFill>
                  <a:schemeClr val="tx1"/>
                </a:solidFill>
                <a:latin typeface="Verdana" panose="020B0604030504040204" pitchFamily="34" charset="0"/>
              </a:defRPr>
            </a:lvl4pPr>
            <a:lvl5pPr marL="2057400" indent="-228600">
              <a:spcBef>
                <a:spcPct val="30000"/>
              </a:spcBef>
              <a:defRPr sz="1200">
                <a:solidFill>
                  <a:schemeClr val="tx1"/>
                </a:solidFill>
                <a:latin typeface="Verdana" panose="020B0604030504040204" pitchFamily="34" charset="0"/>
              </a:defRPr>
            </a:lvl5pPr>
            <a:lvl6pPr marL="2514600" indent="-228600" eaLnBrk="0" fontAlgn="base" hangingPunct="0">
              <a:spcBef>
                <a:spcPct val="30000"/>
              </a:spcBef>
              <a:spcAft>
                <a:spcPct val="0"/>
              </a:spcAft>
              <a:defRPr sz="1200">
                <a:solidFill>
                  <a:schemeClr val="tx1"/>
                </a:solidFill>
                <a:latin typeface="Verdana" panose="020B0604030504040204" pitchFamily="34" charset="0"/>
              </a:defRPr>
            </a:lvl6pPr>
            <a:lvl7pPr marL="2971800" indent="-228600" eaLnBrk="0" fontAlgn="base" hangingPunct="0">
              <a:spcBef>
                <a:spcPct val="30000"/>
              </a:spcBef>
              <a:spcAft>
                <a:spcPct val="0"/>
              </a:spcAft>
              <a:defRPr sz="1200">
                <a:solidFill>
                  <a:schemeClr val="tx1"/>
                </a:solidFill>
                <a:latin typeface="Verdana" panose="020B0604030504040204" pitchFamily="34" charset="0"/>
              </a:defRPr>
            </a:lvl7pPr>
            <a:lvl8pPr marL="3429000" indent="-228600" eaLnBrk="0" fontAlgn="base" hangingPunct="0">
              <a:spcBef>
                <a:spcPct val="30000"/>
              </a:spcBef>
              <a:spcAft>
                <a:spcPct val="0"/>
              </a:spcAft>
              <a:defRPr sz="1200">
                <a:solidFill>
                  <a:schemeClr val="tx1"/>
                </a:solidFill>
                <a:latin typeface="Verdana" panose="020B0604030504040204" pitchFamily="34" charset="0"/>
              </a:defRPr>
            </a:lvl8pPr>
            <a:lvl9pPr marL="3886200" indent="-228600" eaLnBrk="0" fontAlgn="base" hangingPunct="0">
              <a:spcBef>
                <a:spcPct val="30000"/>
              </a:spcBef>
              <a:spcAft>
                <a:spcPct val="0"/>
              </a:spcAft>
              <a:defRPr sz="1200">
                <a:solidFill>
                  <a:schemeClr val="tx1"/>
                </a:solidFill>
                <a:latin typeface="Verdana" panose="020B0604030504040204" pitchFamily="34" charset="0"/>
              </a:defRPr>
            </a:lvl9pPr>
          </a:lstStyle>
          <a:p>
            <a:pPr>
              <a:spcBef>
                <a:spcPct val="0"/>
              </a:spcBef>
            </a:pPr>
            <a:fld id="{B8EA49B9-2DA0-4650-ACD7-0921340A4F22}" type="datetime4">
              <a:rPr lang="en-GB" altLang="en-US" smtClean="0">
                <a:cs typeface="Arial" panose="020B0604020202020204" pitchFamily="34" charset="0"/>
              </a:rPr>
              <a:pPr>
                <a:spcBef>
                  <a:spcPct val="0"/>
                </a:spcBef>
              </a:pPr>
              <a:t>26 March 2017</a:t>
            </a:fld>
            <a:endParaRPr lang="en-GB" altLang="en-US">
              <a:cs typeface="Arial" panose="020B0604020202020204" pitchFamily="34" charset="0"/>
            </a:endParaRPr>
          </a:p>
        </p:txBody>
      </p:sp>
      <p:sp>
        <p:nvSpPr>
          <p:cNvPr id="9221" name="Slide Number Placeholder 4"/>
          <p:cNvSpPr>
            <a:spLocks noGrp="1"/>
          </p:cNvSpPr>
          <p:nvPr>
            <p:ph type="sldNum" sz="quarter" idx="5"/>
          </p:nvPr>
        </p:nvSpPr>
        <p:spPr>
          <a:noFill/>
        </p:spPr>
        <p:txBody>
          <a:bodyPr/>
          <a:lstStyle>
            <a:lvl1pPr>
              <a:spcBef>
                <a:spcPct val="30000"/>
              </a:spcBef>
              <a:defRPr sz="1200">
                <a:solidFill>
                  <a:schemeClr val="tx1"/>
                </a:solidFill>
                <a:latin typeface="Verdana" panose="020B0604030504040204" pitchFamily="34" charset="0"/>
              </a:defRPr>
            </a:lvl1pPr>
            <a:lvl2pPr marL="742950" indent="-285750">
              <a:spcBef>
                <a:spcPct val="30000"/>
              </a:spcBef>
              <a:defRPr sz="1200">
                <a:solidFill>
                  <a:schemeClr val="tx1"/>
                </a:solidFill>
                <a:latin typeface="Verdana" panose="020B0604030504040204" pitchFamily="34" charset="0"/>
              </a:defRPr>
            </a:lvl2pPr>
            <a:lvl3pPr marL="1143000" indent="-228600">
              <a:spcBef>
                <a:spcPct val="30000"/>
              </a:spcBef>
              <a:defRPr sz="1200">
                <a:solidFill>
                  <a:schemeClr val="tx1"/>
                </a:solidFill>
                <a:latin typeface="Verdana" panose="020B0604030504040204" pitchFamily="34" charset="0"/>
              </a:defRPr>
            </a:lvl3pPr>
            <a:lvl4pPr marL="1600200" indent="-228600">
              <a:spcBef>
                <a:spcPct val="30000"/>
              </a:spcBef>
              <a:defRPr sz="1200">
                <a:solidFill>
                  <a:schemeClr val="tx1"/>
                </a:solidFill>
                <a:latin typeface="Verdana" panose="020B0604030504040204" pitchFamily="34" charset="0"/>
              </a:defRPr>
            </a:lvl4pPr>
            <a:lvl5pPr marL="2057400" indent="-228600">
              <a:spcBef>
                <a:spcPct val="30000"/>
              </a:spcBef>
              <a:defRPr sz="1200">
                <a:solidFill>
                  <a:schemeClr val="tx1"/>
                </a:solidFill>
                <a:latin typeface="Verdana" panose="020B0604030504040204" pitchFamily="34" charset="0"/>
              </a:defRPr>
            </a:lvl5pPr>
            <a:lvl6pPr marL="2514600" indent="-228600" eaLnBrk="0" fontAlgn="base" hangingPunct="0">
              <a:spcBef>
                <a:spcPct val="30000"/>
              </a:spcBef>
              <a:spcAft>
                <a:spcPct val="0"/>
              </a:spcAft>
              <a:defRPr sz="1200">
                <a:solidFill>
                  <a:schemeClr val="tx1"/>
                </a:solidFill>
                <a:latin typeface="Verdana" panose="020B0604030504040204" pitchFamily="34" charset="0"/>
              </a:defRPr>
            </a:lvl6pPr>
            <a:lvl7pPr marL="2971800" indent="-228600" eaLnBrk="0" fontAlgn="base" hangingPunct="0">
              <a:spcBef>
                <a:spcPct val="30000"/>
              </a:spcBef>
              <a:spcAft>
                <a:spcPct val="0"/>
              </a:spcAft>
              <a:defRPr sz="1200">
                <a:solidFill>
                  <a:schemeClr val="tx1"/>
                </a:solidFill>
                <a:latin typeface="Verdana" panose="020B0604030504040204" pitchFamily="34" charset="0"/>
              </a:defRPr>
            </a:lvl7pPr>
            <a:lvl8pPr marL="3429000" indent="-228600" eaLnBrk="0" fontAlgn="base" hangingPunct="0">
              <a:spcBef>
                <a:spcPct val="30000"/>
              </a:spcBef>
              <a:spcAft>
                <a:spcPct val="0"/>
              </a:spcAft>
              <a:defRPr sz="1200">
                <a:solidFill>
                  <a:schemeClr val="tx1"/>
                </a:solidFill>
                <a:latin typeface="Verdana" panose="020B0604030504040204" pitchFamily="34" charset="0"/>
              </a:defRPr>
            </a:lvl8pPr>
            <a:lvl9pPr marL="3886200" indent="-228600" eaLnBrk="0" fontAlgn="base" hangingPunct="0">
              <a:spcBef>
                <a:spcPct val="30000"/>
              </a:spcBef>
              <a:spcAft>
                <a:spcPct val="0"/>
              </a:spcAft>
              <a:defRPr sz="1200">
                <a:solidFill>
                  <a:schemeClr val="tx1"/>
                </a:solidFill>
                <a:latin typeface="Verdana" panose="020B0604030504040204" pitchFamily="34" charset="0"/>
              </a:defRPr>
            </a:lvl9pPr>
          </a:lstStyle>
          <a:p>
            <a:pPr>
              <a:spcBef>
                <a:spcPct val="0"/>
              </a:spcBef>
            </a:pPr>
            <a:fld id="{01CC6432-2B63-43F8-9DB2-CBF326AC23AE}" type="slidenum">
              <a:rPr lang="en-GB" altLang="en-US" smtClean="0"/>
              <a:pPr>
                <a:spcBef>
                  <a:spcPct val="0"/>
                </a:spcBef>
              </a:pPr>
              <a:t>0</a:t>
            </a:fld>
            <a:endParaRPr lang="en-GB"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p:spPr>
        <p:txBody>
          <a:bodyPr/>
          <a:lstStyle/>
          <a:p>
            <a:endParaRPr lang="en-US" altLang="en-US"/>
          </a:p>
        </p:txBody>
      </p:sp>
      <p:sp>
        <p:nvSpPr>
          <p:cNvPr id="39940" name="Date Placeholder 3"/>
          <p:cNvSpPr>
            <a:spLocks noGrp="1"/>
          </p:cNvSpPr>
          <p:nvPr>
            <p:ph type="dt" sz="quarter" idx="1"/>
          </p:nvPr>
        </p:nvSpPr>
        <p:spPr>
          <a:noFill/>
        </p:spPr>
        <p:txBody>
          <a:bodyPr/>
          <a:lstStyle>
            <a:lvl1pPr>
              <a:defRPr sz="1600">
                <a:solidFill>
                  <a:srgbClr val="000000"/>
                </a:solidFill>
                <a:latin typeface="Verdana" panose="020B0604030504040204" pitchFamily="34" charset="0"/>
                <a:cs typeface="Arial" panose="020B0604020202020204" pitchFamily="34" charset="0"/>
              </a:defRPr>
            </a:lvl1pPr>
            <a:lvl2pPr marL="742950" indent="-285750">
              <a:defRPr sz="1600">
                <a:solidFill>
                  <a:srgbClr val="000000"/>
                </a:solidFill>
                <a:latin typeface="Verdana" panose="020B0604030504040204" pitchFamily="34" charset="0"/>
                <a:cs typeface="Arial" panose="020B0604020202020204" pitchFamily="34" charset="0"/>
              </a:defRPr>
            </a:lvl2pPr>
            <a:lvl3pPr marL="1143000" indent="-228600">
              <a:defRPr sz="1600">
                <a:solidFill>
                  <a:srgbClr val="000000"/>
                </a:solidFill>
                <a:latin typeface="Verdana" panose="020B0604030504040204" pitchFamily="34" charset="0"/>
                <a:cs typeface="Arial" panose="020B0604020202020204" pitchFamily="34" charset="0"/>
              </a:defRPr>
            </a:lvl3pPr>
            <a:lvl4pPr marL="1600200" indent="-228600">
              <a:defRPr sz="1600">
                <a:solidFill>
                  <a:srgbClr val="000000"/>
                </a:solidFill>
                <a:latin typeface="Verdana" panose="020B0604030504040204" pitchFamily="34" charset="0"/>
                <a:cs typeface="Arial" panose="020B0604020202020204" pitchFamily="34" charset="0"/>
              </a:defRPr>
            </a:lvl4pPr>
            <a:lvl5pPr marL="2057400" indent="-228600">
              <a:defRPr sz="1600">
                <a:solidFill>
                  <a:srgbClr val="000000"/>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9pPr>
          </a:lstStyle>
          <a:p>
            <a:fld id="{8A405CC3-EAB7-4C31-9B4F-776197AFEF4E}" type="datetime4">
              <a:rPr lang="en-GB" altLang="en-US" sz="1200" smtClean="0">
                <a:solidFill>
                  <a:schemeClr val="tx1"/>
                </a:solidFill>
              </a:rPr>
              <a:pPr/>
              <a:t>26 March 2017</a:t>
            </a:fld>
            <a:endParaRPr lang="en-GB" altLang="en-US" sz="1200">
              <a:solidFill>
                <a:schemeClr val="tx1"/>
              </a:solidFill>
            </a:endParaRPr>
          </a:p>
        </p:txBody>
      </p:sp>
      <p:sp>
        <p:nvSpPr>
          <p:cNvPr id="39941" name="Slide Number Placeholder 4"/>
          <p:cNvSpPr>
            <a:spLocks noGrp="1"/>
          </p:cNvSpPr>
          <p:nvPr>
            <p:ph type="sldNum" sz="quarter" idx="5"/>
          </p:nvPr>
        </p:nvSpPr>
        <p:spPr>
          <a:noFill/>
        </p:spPr>
        <p:txBody>
          <a:bodyPr/>
          <a:lstStyle>
            <a:lvl1pPr>
              <a:defRPr sz="1600">
                <a:solidFill>
                  <a:srgbClr val="000000"/>
                </a:solidFill>
                <a:latin typeface="Verdana" panose="020B0604030504040204" pitchFamily="34" charset="0"/>
                <a:cs typeface="Arial" panose="020B0604020202020204" pitchFamily="34" charset="0"/>
              </a:defRPr>
            </a:lvl1pPr>
            <a:lvl2pPr marL="742950" indent="-285750">
              <a:defRPr sz="1600">
                <a:solidFill>
                  <a:srgbClr val="000000"/>
                </a:solidFill>
                <a:latin typeface="Verdana" panose="020B0604030504040204" pitchFamily="34" charset="0"/>
                <a:cs typeface="Arial" panose="020B0604020202020204" pitchFamily="34" charset="0"/>
              </a:defRPr>
            </a:lvl2pPr>
            <a:lvl3pPr marL="1143000" indent="-228600">
              <a:defRPr sz="1600">
                <a:solidFill>
                  <a:srgbClr val="000000"/>
                </a:solidFill>
                <a:latin typeface="Verdana" panose="020B0604030504040204" pitchFamily="34" charset="0"/>
                <a:cs typeface="Arial" panose="020B0604020202020204" pitchFamily="34" charset="0"/>
              </a:defRPr>
            </a:lvl3pPr>
            <a:lvl4pPr marL="1600200" indent="-228600">
              <a:defRPr sz="1600">
                <a:solidFill>
                  <a:srgbClr val="000000"/>
                </a:solidFill>
                <a:latin typeface="Verdana" panose="020B0604030504040204" pitchFamily="34" charset="0"/>
                <a:cs typeface="Arial" panose="020B0604020202020204" pitchFamily="34" charset="0"/>
              </a:defRPr>
            </a:lvl4pPr>
            <a:lvl5pPr marL="2057400" indent="-228600">
              <a:defRPr sz="1600">
                <a:solidFill>
                  <a:srgbClr val="000000"/>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9pPr>
          </a:lstStyle>
          <a:p>
            <a:fld id="{9681D788-04E8-4E1C-BA8D-7AF7E2C65081}" type="slidenum">
              <a:rPr lang="en-GB" altLang="en-US" sz="1200" smtClean="0">
                <a:solidFill>
                  <a:schemeClr val="tx1"/>
                </a:solidFill>
              </a:rPr>
              <a:pPr/>
              <a:t>21</a:t>
            </a:fld>
            <a:endParaRPr lang="en-GB" altLang="en-US" sz="1200">
              <a:solidFill>
                <a:schemeClr val="tx1"/>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p:spPr>
        <p:txBody>
          <a:bodyPr/>
          <a:lstStyle/>
          <a:p>
            <a:endParaRPr lang="en-US" altLang="en-US"/>
          </a:p>
        </p:txBody>
      </p:sp>
      <p:sp>
        <p:nvSpPr>
          <p:cNvPr id="41988" name="Date Placeholder 3"/>
          <p:cNvSpPr>
            <a:spLocks noGrp="1"/>
          </p:cNvSpPr>
          <p:nvPr>
            <p:ph type="dt" sz="quarter" idx="1"/>
          </p:nvPr>
        </p:nvSpPr>
        <p:spPr>
          <a:noFill/>
        </p:spPr>
        <p:txBody>
          <a:bodyPr/>
          <a:lstStyle>
            <a:lvl1pPr>
              <a:defRPr sz="1600">
                <a:solidFill>
                  <a:srgbClr val="000000"/>
                </a:solidFill>
                <a:latin typeface="Verdana" panose="020B0604030504040204" pitchFamily="34" charset="0"/>
                <a:cs typeface="Arial" panose="020B0604020202020204" pitchFamily="34" charset="0"/>
              </a:defRPr>
            </a:lvl1pPr>
            <a:lvl2pPr marL="742950" indent="-285750">
              <a:defRPr sz="1600">
                <a:solidFill>
                  <a:srgbClr val="000000"/>
                </a:solidFill>
                <a:latin typeface="Verdana" panose="020B0604030504040204" pitchFamily="34" charset="0"/>
                <a:cs typeface="Arial" panose="020B0604020202020204" pitchFamily="34" charset="0"/>
              </a:defRPr>
            </a:lvl2pPr>
            <a:lvl3pPr marL="1143000" indent="-228600">
              <a:defRPr sz="1600">
                <a:solidFill>
                  <a:srgbClr val="000000"/>
                </a:solidFill>
                <a:latin typeface="Verdana" panose="020B0604030504040204" pitchFamily="34" charset="0"/>
                <a:cs typeface="Arial" panose="020B0604020202020204" pitchFamily="34" charset="0"/>
              </a:defRPr>
            </a:lvl3pPr>
            <a:lvl4pPr marL="1600200" indent="-228600">
              <a:defRPr sz="1600">
                <a:solidFill>
                  <a:srgbClr val="000000"/>
                </a:solidFill>
                <a:latin typeface="Verdana" panose="020B0604030504040204" pitchFamily="34" charset="0"/>
                <a:cs typeface="Arial" panose="020B0604020202020204" pitchFamily="34" charset="0"/>
              </a:defRPr>
            </a:lvl4pPr>
            <a:lvl5pPr marL="2057400" indent="-228600">
              <a:defRPr sz="1600">
                <a:solidFill>
                  <a:srgbClr val="000000"/>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9pPr>
          </a:lstStyle>
          <a:p>
            <a:fld id="{5E31BA48-44AD-43CF-9E25-51C73ED2D57D}" type="datetime4">
              <a:rPr lang="en-GB" altLang="en-US" sz="1200" smtClean="0">
                <a:solidFill>
                  <a:schemeClr val="tx1"/>
                </a:solidFill>
              </a:rPr>
              <a:pPr/>
              <a:t>26 March 2017</a:t>
            </a:fld>
            <a:endParaRPr lang="en-GB" altLang="en-US" sz="1200">
              <a:solidFill>
                <a:schemeClr val="tx1"/>
              </a:solidFill>
            </a:endParaRPr>
          </a:p>
        </p:txBody>
      </p:sp>
      <p:sp>
        <p:nvSpPr>
          <p:cNvPr id="41989" name="Slide Number Placeholder 4"/>
          <p:cNvSpPr>
            <a:spLocks noGrp="1"/>
          </p:cNvSpPr>
          <p:nvPr>
            <p:ph type="sldNum" sz="quarter" idx="5"/>
          </p:nvPr>
        </p:nvSpPr>
        <p:spPr>
          <a:noFill/>
        </p:spPr>
        <p:txBody>
          <a:bodyPr/>
          <a:lstStyle>
            <a:lvl1pPr>
              <a:defRPr sz="1600">
                <a:solidFill>
                  <a:srgbClr val="000000"/>
                </a:solidFill>
                <a:latin typeface="Verdana" panose="020B0604030504040204" pitchFamily="34" charset="0"/>
                <a:cs typeface="Arial" panose="020B0604020202020204" pitchFamily="34" charset="0"/>
              </a:defRPr>
            </a:lvl1pPr>
            <a:lvl2pPr marL="742950" indent="-285750">
              <a:defRPr sz="1600">
                <a:solidFill>
                  <a:srgbClr val="000000"/>
                </a:solidFill>
                <a:latin typeface="Verdana" panose="020B0604030504040204" pitchFamily="34" charset="0"/>
                <a:cs typeface="Arial" panose="020B0604020202020204" pitchFamily="34" charset="0"/>
              </a:defRPr>
            </a:lvl2pPr>
            <a:lvl3pPr marL="1143000" indent="-228600">
              <a:defRPr sz="1600">
                <a:solidFill>
                  <a:srgbClr val="000000"/>
                </a:solidFill>
                <a:latin typeface="Verdana" panose="020B0604030504040204" pitchFamily="34" charset="0"/>
                <a:cs typeface="Arial" panose="020B0604020202020204" pitchFamily="34" charset="0"/>
              </a:defRPr>
            </a:lvl3pPr>
            <a:lvl4pPr marL="1600200" indent="-228600">
              <a:defRPr sz="1600">
                <a:solidFill>
                  <a:srgbClr val="000000"/>
                </a:solidFill>
                <a:latin typeface="Verdana" panose="020B0604030504040204" pitchFamily="34" charset="0"/>
                <a:cs typeface="Arial" panose="020B0604020202020204" pitchFamily="34" charset="0"/>
              </a:defRPr>
            </a:lvl4pPr>
            <a:lvl5pPr marL="2057400" indent="-228600">
              <a:defRPr sz="1600">
                <a:solidFill>
                  <a:srgbClr val="000000"/>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9pPr>
          </a:lstStyle>
          <a:p>
            <a:fld id="{442E8AB3-ACBA-4581-9E9A-312B655570DF}" type="slidenum">
              <a:rPr lang="en-GB" altLang="en-US" sz="1200" smtClean="0">
                <a:solidFill>
                  <a:schemeClr val="tx1"/>
                </a:solidFill>
              </a:rPr>
              <a:pPr/>
              <a:t>22</a:t>
            </a:fld>
            <a:endParaRPr lang="en-GB" altLang="en-US" sz="1200">
              <a:solidFill>
                <a:schemeClr val="tx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p:spPr>
        <p:txBody>
          <a:bodyPr/>
          <a:lstStyle/>
          <a:p>
            <a:endParaRPr lang="en-IE" altLang="en-US"/>
          </a:p>
        </p:txBody>
      </p:sp>
      <p:sp>
        <p:nvSpPr>
          <p:cNvPr id="12292" name="Date Placeholder 3"/>
          <p:cNvSpPr>
            <a:spLocks noGrp="1"/>
          </p:cNvSpPr>
          <p:nvPr>
            <p:ph type="dt" sz="quarter" idx="1"/>
          </p:nvPr>
        </p:nvSpPr>
        <p:spPr>
          <a:noFill/>
        </p:spPr>
        <p:txBody>
          <a:bodyPr/>
          <a:lstStyle>
            <a:lvl1pPr>
              <a:defRPr sz="1600">
                <a:solidFill>
                  <a:srgbClr val="000000"/>
                </a:solidFill>
                <a:latin typeface="Verdana" panose="020B0604030504040204" pitchFamily="34" charset="0"/>
                <a:cs typeface="Arial" panose="020B0604020202020204" pitchFamily="34" charset="0"/>
              </a:defRPr>
            </a:lvl1pPr>
            <a:lvl2pPr marL="742950" indent="-285750">
              <a:defRPr sz="1600">
                <a:solidFill>
                  <a:srgbClr val="000000"/>
                </a:solidFill>
                <a:latin typeface="Verdana" panose="020B0604030504040204" pitchFamily="34" charset="0"/>
                <a:cs typeface="Arial" panose="020B0604020202020204" pitchFamily="34" charset="0"/>
              </a:defRPr>
            </a:lvl2pPr>
            <a:lvl3pPr marL="1143000" indent="-228600">
              <a:defRPr sz="1600">
                <a:solidFill>
                  <a:srgbClr val="000000"/>
                </a:solidFill>
                <a:latin typeface="Verdana" panose="020B0604030504040204" pitchFamily="34" charset="0"/>
                <a:cs typeface="Arial" panose="020B0604020202020204" pitchFamily="34" charset="0"/>
              </a:defRPr>
            </a:lvl3pPr>
            <a:lvl4pPr marL="1600200" indent="-228600">
              <a:defRPr sz="1600">
                <a:solidFill>
                  <a:srgbClr val="000000"/>
                </a:solidFill>
                <a:latin typeface="Verdana" panose="020B0604030504040204" pitchFamily="34" charset="0"/>
                <a:cs typeface="Arial" panose="020B0604020202020204" pitchFamily="34" charset="0"/>
              </a:defRPr>
            </a:lvl4pPr>
            <a:lvl5pPr marL="2057400" indent="-228600">
              <a:defRPr sz="1600">
                <a:solidFill>
                  <a:srgbClr val="000000"/>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9pPr>
          </a:lstStyle>
          <a:p>
            <a:fld id="{DFC60E1A-B0FF-4BEB-9216-91B46EC9F81D}" type="datetime4">
              <a:rPr lang="en-GB" altLang="en-US" sz="1200" smtClean="0">
                <a:solidFill>
                  <a:schemeClr val="tx1"/>
                </a:solidFill>
              </a:rPr>
              <a:pPr/>
              <a:t>26 March 2017</a:t>
            </a:fld>
            <a:endParaRPr lang="en-GB" altLang="en-US" sz="1200">
              <a:solidFill>
                <a:schemeClr val="tx1"/>
              </a:solidFill>
            </a:endParaRPr>
          </a:p>
        </p:txBody>
      </p:sp>
      <p:sp>
        <p:nvSpPr>
          <p:cNvPr id="12293" name="Slide Number Placeholder 4"/>
          <p:cNvSpPr>
            <a:spLocks noGrp="1"/>
          </p:cNvSpPr>
          <p:nvPr>
            <p:ph type="sldNum" sz="quarter" idx="5"/>
          </p:nvPr>
        </p:nvSpPr>
        <p:spPr>
          <a:noFill/>
        </p:spPr>
        <p:txBody>
          <a:bodyPr/>
          <a:lstStyle>
            <a:lvl1pPr>
              <a:defRPr sz="1600">
                <a:solidFill>
                  <a:srgbClr val="000000"/>
                </a:solidFill>
                <a:latin typeface="Verdana" panose="020B0604030504040204" pitchFamily="34" charset="0"/>
                <a:cs typeface="Arial" panose="020B0604020202020204" pitchFamily="34" charset="0"/>
              </a:defRPr>
            </a:lvl1pPr>
            <a:lvl2pPr marL="742950" indent="-285750">
              <a:defRPr sz="1600">
                <a:solidFill>
                  <a:srgbClr val="000000"/>
                </a:solidFill>
                <a:latin typeface="Verdana" panose="020B0604030504040204" pitchFamily="34" charset="0"/>
                <a:cs typeface="Arial" panose="020B0604020202020204" pitchFamily="34" charset="0"/>
              </a:defRPr>
            </a:lvl2pPr>
            <a:lvl3pPr marL="1143000" indent="-228600">
              <a:defRPr sz="1600">
                <a:solidFill>
                  <a:srgbClr val="000000"/>
                </a:solidFill>
                <a:latin typeface="Verdana" panose="020B0604030504040204" pitchFamily="34" charset="0"/>
                <a:cs typeface="Arial" panose="020B0604020202020204" pitchFamily="34" charset="0"/>
              </a:defRPr>
            </a:lvl3pPr>
            <a:lvl4pPr marL="1600200" indent="-228600">
              <a:defRPr sz="1600">
                <a:solidFill>
                  <a:srgbClr val="000000"/>
                </a:solidFill>
                <a:latin typeface="Verdana" panose="020B0604030504040204" pitchFamily="34" charset="0"/>
                <a:cs typeface="Arial" panose="020B0604020202020204" pitchFamily="34" charset="0"/>
              </a:defRPr>
            </a:lvl4pPr>
            <a:lvl5pPr marL="2057400" indent="-228600">
              <a:defRPr sz="1600">
                <a:solidFill>
                  <a:srgbClr val="000000"/>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9pPr>
          </a:lstStyle>
          <a:p>
            <a:fld id="{9FF6BA56-D8B8-4E4F-8E3A-D047533B7E77}" type="slidenum">
              <a:rPr lang="en-GB" altLang="en-US" sz="1200" smtClean="0">
                <a:solidFill>
                  <a:schemeClr val="tx1"/>
                </a:solidFill>
              </a:rPr>
              <a:pPr/>
              <a:t>2</a:t>
            </a:fld>
            <a:endParaRPr lang="en-GB" altLang="en-US" sz="1200">
              <a:solidFill>
                <a:schemeClr val="tx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a:ln/>
        </p:spPr>
      </p:sp>
      <p:sp>
        <p:nvSpPr>
          <p:cNvPr id="14339" name="Notes Placeholder 2"/>
          <p:cNvSpPr>
            <a:spLocks noGrp="1"/>
          </p:cNvSpPr>
          <p:nvPr>
            <p:ph type="body" idx="1"/>
          </p:nvPr>
        </p:nvSpPr>
        <p:spPr>
          <a:noFill/>
        </p:spPr>
        <p:txBody>
          <a:bodyPr/>
          <a:lstStyle/>
          <a:p>
            <a:endParaRPr lang="en-IE" altLang="en-US"/>
          </a:p>
        </p:txBody>
      </p:sp>
      <p:sp>
        <p:nvSpPr>
          <p:cNvPr id="14340" name="Date Placeholder 3"/>
          <p:cNvSpPr>
            <a:spLocks noGrp="1"/>
          </p:cNvSpPr>
          <p:nvPr>
            <p:ph type="dt" sz="quarter" idx="1"/>
          </p:nvPr>
        </p:nvSpPr>
        <p:spPr>
          <a:noFill/>
        </p:spPr>
        <p:txBody>
          <a:bodyPr/>
          <a:lstStyle>
            <a:lvl1pPr>
              <a:defRPr sz="1600">
                <a:solidFill>
                  <a:srgbClr val="000000"/>
                </a:solidFill>
                <a:latin typeface="Verdana" panose="020B0604030504040204" pitchFamily="34" charset="0"/>
                <a:cs typeface="Arial" panose="020B0604020202020204" pitchFamily="34" charset="0"/>
              </a:defRPr>
            </a:lvl1pPr>
            <a:lvl2pPr marL="742950" indent="-285750">
              <a:defRPr sz="1600">
                <a:solidFill>
                  <a:srgbClr val="000000"/>
                </a:solidFill>
                <a:latin typeface="Verdana" panose="020B0604030504040204" pitchFamily="34" charset="0"/>
                <a:cs typeface="Arial" panose="020B0604020202020204" pitchFamily="34" charset="0"/>
              </a:defRPr>
            </a:lvl2pPr>
            <a:lvl3pPr marL="1143000" indent="-228600">
              <a:defRPr sz="1600">
                <a:solidFill>
                  <a:srgbClr val="000000"/>
                </a:solidFill>
                <a:latin typeface="Verdana" panose="020B0604030504040204" pitchFamily="34" charset="0"/>
                <a:cs typeface="Arial" panose="020B0604020202020204" pitchFamily="34" charset="0"/>
              </a:defRPr>
            </a:lvl3pPr>
            <a:lvl4pPr marL="1600200" indent="-228600">
              <a:defRPr sz="1600">
                <a:solidFill>
                  <a:srgbClr val="000000"/>
                </a:solidFill>
                <a:latin typeface="Verdana" panose="020B0604030504040204" pitchFamily="34" charset="0"/>
                <a:cs typeface="Arial" panose="020B0604020202020204" pitchFamily="34" charset="0"/>
              </a:defRPr>
            </a:lvl4pPr>
            <a:lvl5pPr marL="2057400" indent="-228600">
              <a:defRPr sz="1600">
                <a:solidFill>
                  <a:srgbClr val="000000"/>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9pPr>
          </a:lstStyle>
          <a:p>
            <a:fld id="{22429F83-561B-4DCB-987C-6043E7BA1391}" type="datetime4">
              <a:rPr lang="en-GB" altLang="en-US" sz="1200" smtClean="0">
                <a:solidFill>
                  <a:schemeClr val="tx1"/>
                </a:solidFill>
              </a:rPr>
              <a:pPr/>
              <a:t>26 March 2017</a:t>
            </a:fld>
            <a:endParaRPr lang="en-GB" altLang="en-US" sz="1200">
              <a:solidFill>
                <a:schemeClr val="tx1"/>
              </a:solidFill>
            </a:endParaRPr>
          </a:p>
        </p:txBody>
      </p:sp>
      <p:sp>
        <p:nvSpPr>
          <p:cNvPr id="14341" name="Slide Number Placeholder 4"/>
          <p:cNvSpPr>
            <a:spLocks noGrp="1"/>
          </p:cNvSpPr>
          <p:nvPr>
            <p:ph type="sldNum" sz="quarter" idx="5"/>
          </p:nvPr>
        </p:nvSpPr>
        <p:spPr>
          <a:noFill/>
        </p:spPr>
        <p:txBody>
          <a:bodyPr/>
          <a:lstStyle>
            <a:lvl1pPr>
              <a:defRPr sz="1600">
                <a:solidFill>
                  <a:srgbClr val="000000"/>
                </a:solidFill>
                <a:latin typeface="Verdana" panose="020B0604030504040204" pitchFamily="34" charset="0"/>
                <a:cs typeface="Arial" panose="020B0604020202020204" pitchFamily="34" charset="0"/>
              </a:defRPr>
            </a:lvl1pPr>
            <a:lvl2pPr marL="742950" indent="-285750">
              <a:defRPr sz="1600">
                <a:solidFill>
                  <a:srgbClr val="000000"/>
                </a:solidFill>
                <a:latin typeface="Verdana" panose="020B0604030504040204" pitchFamily="34" charset="0"/>
                <a:cs typeface="Arial" panose="020B0604020202020204" pitchFamily="34" charset="0"/>
              </a:defRPr>
            </a:lvl2pPr>
            <a:lvl3pPr marL="1143000" indent="-228600">
              <a:defRPr sz="1600">
                <a:solidFill>
                  <a:srgbClr val="000000"/>
                </a:solidFill>
                <a:latin typeface="Verdana" panose="020B0604030504040204" pitchFamily="34" charset="0"/>
                <a:cs typeface="Arial" panose="020B0604020202020204" pitchFamily="34" charset="0"/>
              </a:defRPr>
            </a:lvl3pPr>
            <a:lvl4pPr marL="1600200" indent="-228600">
              <a:defRPr sz="1600">
                <a:solidFill>
                  <a:srgbClr val="000000"/>
                </a:solidFill>
                <a:latin typeface="Verdana" panose="020B0604030504040204" pitchFamily="34" charset="0"/>
                <a:cs typeface="Arial" panose="020B0604020202020204" pitchFamily="34" charset="0"/>
              </a:defRPr>
            </a:lvl4pPr>
            <a:lvl5pPr marL="2057400" indent="-228600">
              <a:defRPr sz="1600">
                <a:solidFill>
                  <a:srgbClr val="000000"/>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9pPr>
          </a:lstStyle>
          <a:p>
            <a:fld id="{BD5079CB-1A3E-458C-9CDA-A18185FF6619}" type="slidenum">
              <a:rPr lang="en-GB" altLang="en-US" sz="1200" smtClean="0">
                <a:solidFill>
                  <a:schemeClr val="tx1"/>
                </a:solidFill>
              </a:rPr>
              <a:pPr/>
              <a:t>3</a:t>
            </a:fld>
            <a:endParaRPr lang="en-GB" altLang="en-US" sz="1200">
              <a:solidFill>
                <a:schemeClr val="tx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p:spPr>
        <p:txBody>
          <a:bodyPr/>
          <a:lstStyle/>
          <a:p>
            <a:endParaRPr lang="en-US" altLang="en-US"/>
          </a:p>
        </p:txBody>
      </p:sp>
      <p:sp>
        <p:nvSpPr>
          <p:cNvPr id="23556" name="Date Placeholder 3"/>
          <p:cNvSpPr>
            <a:spLocks noGrp="1"/>
          </p:cNvSpPr>
          <p:nvPr>
            <p:ph type="dt" sz="quarter" idx="1"/>
          </p:nvPr>
        </p:nvSpPr>
        <p:spPr>
          <a:noFill/>
        </p:spPr>
        <p:txBody>
          <a:bodyPr/>
          <a:lstStyle>
            <a:lvl1pPr>
              <a:defRPr sz="1600">
                <a:solidFill>
                  <a:srgbClr val="000000"/>
                </a:solidFill>
                <a:latin typeface="Verdana" panose="020B0604030504040204" pitchFamily="34" charset="0"/>
                <a:cs typeface="Arial" panose="020B0604020202020204" pitchFamily="34" charset="0"/>
              </a:defRPr>
            </a:lvl1pPr>
            <a:lvl2pPr marL="742950" indent="-285750">
              <a:defRPr sz="1600">
                <a:solidFill>
                  <a:srgbClr val="000000"/>
                </a:solidFill>
                <a:latin typeface="Verdana" panose="020B0604030504040204" pitchFamily="34" charset="0"/>
                <a:cs typeface="Arial" panose="020B0604020202020204" pitchFamily="34" charset="0"/>
              </a:defRPr>
            </a:lvl2pPr>
            <a:lvl3pPr marL="1143000" indent="-228600">
              <a:defRPr sz="1600">
                <a:solidFill>
                  <a:srgbClr val="000000"/>
                </a:solidFill>
                <a:latin typeface="Verdana" panose="020B0604030504040204" pitchFamily="34" charset="0"/>
                <a:cs typeface="Arial" panose="020B0604020202020204" pitchFamily="34" charset="0"/>
              </a:defRPr>
            </a:lvl3pPr>
            <a:lvl4pPr marL="1600200" indent="-228600">
              <a:defRPr sz="1600">
                <a:solidFill>
                  <a:srgbClr val="000000"/>
                </a:solidFill>
                <a:latin typeface="Verdana" panose="020B0604030504040204" pitchFamily="34" charset="0"/>
                <a:cs typeface="Arial" panose="020B0604020202020204" pitchFamily="34" charset="0"/>
              </a:defRPr>
            </a:lvl4pPr>
            <a:lvl5pPr marL="2057400" indent="-228600">
              <a:defRPr sz="1600">
                <a:solidFill>
                  <a:srgbClr val="000000"/>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9pPr>
          </a:lstStyle>
          <a:p>
            <a:fld id="{09871DFA-FAD5-40E3-AE2A-5CE3F1E9ACDA}" type="datetime4">
              <a:rPr lang="en-GB" altLang="en-US" sz="1200" smtClean="0">
                <a:solidFill>
                  <a:schemeClr val="tx1"/>
                </a:solidFill>
              </a:rPr>
              <a:pPr/>
              <a:t>26 March 2017</a:t>
            </a:fld>
            <a:endParaRPr lang="en-GB" altLang="en-US" sz="1200">
              <a:solidFill>
                <a:schemeClr val="tx1"/>
              </a:solidFill>
            </a:endParaRPr>
          </a:p>
        </p:txBody>
      </p:sp>
      <p:sp>
        <p:nvSpPr>
          <p:cNvPr id="23557" name="Slide Number Placeholder 4"/>
          <p:cNvSpPr>
            <a:spLocks noGrp="1"/>
          </p:cNvSpPr>
          <p:nvPr>
            <p:ph type="sldNum" sz="quarter" idx="5"/>
          </p:nvPr>
        </p:nvSpPr>
        <p:spPr>
          <a:noFill/>
        </p:spPr>
        <p:txBody>
          <a:bodyPr/>
          <a:lstStyle>
            <a:lvl1pPr>
              <a:defRPr sz="1600">
                <a:solidFill>
                  <a:srgbClr val="000000"/>
                </a:solidFill>
                <a:latin typeface="Verdana" panose="020B0604030504040204" pitchFamily="34" charset="0"/>
                <a:cs typeface="Arial" panose="020B0604020202020204" pitchFamily="34" charset="0"/>
              </a:defRPr>
            </a:lvl1pPr>
            <a:lvl2pPr marL="742950" indent="-285750">
              <a:defRPr sz="1600">
                <a:solidFill>
                  <a:srgbClr val="000000"/>
                </a:solidFill>
                <a:latin typeface="Verdana" panose="020B0604030504040204" pitchFamily="34" charset="0"/>
                <a:cs typeface="Arial" panose="020B0604020202020204" pitchFamily="34" charset="0"/>
              </a:defRPr>
            </a:lvl2pPr>
            <a:lvl3pPr marL="1143000" indent="-228600">
              <a:defRPr sz="1600">
                <a:solidFill>
                  <a:srgbClr val="000000"/>
                </a:solidFill>
                <a:latin typeface="Verdana" panose="020B0604030504040204" pitchFamily="34" charset="0"/>
                <a:cs typeface="Arial" panose="020B0604020202020204" pitchFamily="34" charset="0"/>
              </a:defRPr>
            </a:lvl3pPr>
            <a:lvl4pPr marL="1600200" indent="-228600">
              <a:defRPr sz="1600">
                <a:solidFill>
                  <a:srgbClr val="000000"/>
                </a:solidFill>
                <a:latin typeface="Verdana" panose="020B0604030504040204" pitchFamily="34" charset="0"/>
                <a:cs typeface="Arial" panose="020B0604020202020204" pitchFamily="34" charset="0"/>
              </a:defRPr>
            </a:lvl4pPr>
            <a:lvl5pPr marL="2057400" indent="-228600">
              <a:defRPr sz="1600">
                <a:solidFill>
                  <a:srgbClr val="000000"/>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9pPr>
          </a:lstStyle>
          <a:p>
            <a:fld id="{47DB0F21-1DC4-4102-9E10-49D9ED826F5D}" type="slidenum">
              <a:rPr lang="en-GB" altLang="en-US" sz="1200" smtClean="0">
                <a:solidFill>
                  <a:schemeClr val="tx1"/>
                </a:solidFill>
              </a:rPr>
              <a:pPr/>
              <a:t>11</a:t>
            </a:fld>
            <a:endParaRPr lang="en-GB" altLang="en-US" sz="1200">
              <a:solidFill>
                <a:schemeClr val="tx1"/>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p:spPr>
        <p:txBody>
          <a:bodyPr/>
          <a:lstStyle/>
          <a:p>
            <a:endParaRPr lang="en-IE" altLang="en-US"/>
          </a:p>
        </p:txBody>
      </p:sp>
      <p:sp>
        <p:nvSpPr>
          <p:cNvPr id="25604" name="Date Placeholder 3"/>
          <p:cNvSpPr>
            <a:spLocks noGrp="1"/>
          </p:cNvSpPr>
          <p:nvPr>
            <p:ph type="dt" sz="quarter" idx="1"/>
          </p:nvPr>
        </p:nvSpPr>
        <p:spPr>
          <a:noFill/>
        </p:spPr>
        <p:txBody>
          <a:bodyPr/>
          <a:lstStyle>
            <a:lvl1pPr>
              <a:defRPr sz="1600">
                <a:solidFill>
                  <a:srgbClr val="000000"/>
                </a:solidFill>
                <a:latin typeface="Verdana" panose="020B0604030504040204" pitchFamily="34" charset="0"/>
                <a:cs typeface="Arial" panose="020B0604020202020204" pitchFamily="34" charset="0"/>
              </a:defRPr>
            </a:lvl1pPr>
            <a:lvl2pPr marL="742950" indent="-285750">
              <a:defRPr sz="1600">
                <a:solidFill>
                  <a:srgbClr val="000000"/>
                </a:solidFill>
                <a:latin typeface="Verdana" panose="020B0604030504040204" pitchFamily="34" charset="0"/>
                <a:cs typeface="Arial" panose="020B0604020202020204" pitchFamily="34" charset="0"/>
              </a:defRPr>
            </a:lvl2pPr>
            <a:lvl3pPr marL="1143000" indent="-228600">
              <a:defRPr sz="1600">
                <a:solidFill>
                  <a:srgbClr val="000000"/>
                </a:solidFill>
                <a:latin typeface="Verdana" panose="020B0604030504040204" pitchFamily="34" charset="0"/>
                <a:cs typeface="Arial" panose="020B0604020202020204" pitchFamily="34" charset="0"/>
              </a:defRPr>
            </a:lvl3pPr>
            <a:lvl4pPr marL="1600200" indent="-228600">
              <a:defRPr sz="1600">
                <a:solidFill>
                  <a:srgbClr val="000000"/>
                </a:solidFill>
                <a:latin typeface="Verdana" panose="020B0604030504040204" pitchFamily="34" charset="0"/>
                <a:cs typeface="Arial" panose="020B0604020202020204" pitchFamily="34" charset="0"/>
              </a:defRPr>
            </a:lvl4pPr>
            <a:lvl5pPr marL="2057400" indent="-228600">
              <a:defRPr sz="1600">
                <a:solidFill>
                  <a:srgbClr val="000000"/>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9pPr>
          </a:lstStyle>
          <a:p>
            <a:fld id="{D58B5E0C-08CD-4423-BED6-CE48468701EB}" type="datetime4">
              <a:rPr lang="en-GB" altLang="en-US" sz="1200" smtClean="0">
                <a:solidFill>
                  <a:schemeClr val="tx1"/>
                </a:solidFill>
              </a:rPr>
              <a:pPr/>
              <a:t>26 March 2017</a:t>
            </a:fld>
            <a:endParaRPr lang="en-GB" altLang="en-US" sz="1200">
              <a:solidFill>
                <a:schemeClr val="tx1"/>
              </a:solidFill>
            </a:endParaRPr>
          </a:p>
        </p:txBody>
      </p:sp>
      <p:sp>
        <p:nvSpPr>
          <p:cNvPr id="25605" name="Slide Number Placeholder 4"/>
          <p:cNvSpPr>
            <a:spLocks noGrp="1"/>
          </p:cNvSpPr>
          <p:nvPr>
            <p:ph type="sldNum" sz="quarter" idx="5"/>
          </p:nvPr>
        </p:nvSpPr>
        <p:spPr>
          <a:noFill/>
        </p:spPr>
        <p:txBody>
          <a:bodyPr/>
          <a:lstStyle>
            <a:lvl1pPr>
              <a:defRPr sz="1600">
                <a:solidFill>
                  <a:srgbClr val="000000"/>
                </a:solidFill>
                <a:latin typeface="Verdana" panose="020B0604030504040204" pitchFamily="34" charset="0"/>
                <a:cs typeface="Arial" panose="020B0604020202020204" pitchFamily="34" charset="0"/>
              </a:defRPr>
            </a:lvl1pPr>
            <a:lvl2pPr marL="742950" indent="-285750">
              <a:defRPr sz="1600">
                <a:solidFill>
                  <a:srgbClr val="000000"/>
                </a:solidFill>
                <a:latin typeface="Verdana" panose="020B0604030504040204" pitchFamily="34" charset="0"/>
                <a:cs typeface="Arial" panose="020B0604020202020204" pitchFamily="34" charset="0"/>
              </a:defRPr>
            </a:lvl2pPr>
            <a:lvl3pPr marL="1143000" indent="-228600">
              <a:defRPr sz="1600">
                <a:solidFill>
                  <a:srgbClr val="000000"/>
                </a:solidFill>
                <a:latin typeface="Verdana" panose="020B0604030504040204" pitchFamily="34" charset="0"/>
                <a:cs typeface="Arial" panose="020B0604020202020204" pitchFamily="34" charset="0"/>
              </a:defRPr>
            </a:lvl3pPr>
            <a:lvl4pPr marL="1600200" indent="-228600">
              <a:defRPr sz="1600">
                <a:solidFill>
                  <a:srgbClr val="000000"/>
                </a:solidFill>
                <a:latin typeface="Verdana" panose="020B0604030504040204" pitchFamily="34" charset="0"/>
                <a:cs typeface="Arial" panose="020B0604020202020204" pitchFamily="34" charset="0"/>
              </a:defRPr>
            </a:lvl4pPr>
            <a:lvl5pPr marL="2057400" indent="-228600">
              <a:defRPr sz="1600">
                <a:solidFill>
                  <a:srgbClr val="000000"/>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9pPr>
          </a:lstStyle>
          <a:p>
            <a:fld id="{8BBF6750-6596-4B5E-A2A5-C73C7EA42480}" type="slidenum">
              <a:rPr lang="en-GB" altLang="en-US" sz="1200" smtClean="0">
                <a:solidFill>
                  <a:schemeClr val="tx1"/>
                </a:solidFill>
              </a:rPr>
              <a:pPr/>
              <a:t>12</a:t>
            </a:fld>
            <a:endParaRPr lang="en-GB" altLang="en-US" sz="1200">
              <a:solidFill>
                <a:schemeClr val="tx1"/>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p:spPr>
        <p:txBody>
          <a:bodyPr/>
          <a:lstStyle/>
          <a:p>
            <a:endParaRPr lang="en-US" altLang="en-US"/>
          </a:p>
        </p:txBody>
      </p:sp>
      <p:sp>
        <p:nvSpPr>
          <p:cNvPr id="30724" name="Date Placeholder 3"/>
          <p:cNvSpPr>
            <a:spLocks noGrp="1"/>
          </p:cNvSpPr>
          <p:nvPr>
            <p:ph type="dt" sz="quarter" idx="1"/>
          </p:nvPr>
        </p:nvSpPr>
        <p:spPr>
          <a:noFill/>
        </p:spPr>
        <p:txBody>
          <a:bodyPr/>
          <a:lstStyle>
            <a:lvl1pPr>
              <a:defRPr sz="1600">
                <a:solidFill>
                  <a:srgbClr val="000000"/>
                </a:solidFill>
                <a:latin typeface="Verdana" panose="020B0604030504040204" pitchFamily="34" charset="0"/>
                <a:cs typeface="Arial" panose="020B0604020202020204" pitchFamily="34" charset="0"/>
              </a:defRPr>
            </a:lvl1pPr>
            <a:lvl2pPr marL="742950" indent="-285750">
              <a:defRPr sz="1600">
                <a:solidFill>
                  <a:srgbClr val="000000"/>
                </a:solidFill>
                <a:latin typeface="Verdana" panose="020B0604030504040204" pitchFamily="34" charset="0"/>
                <a:cs typeface="Arial" panose="020B0604020202020204" pitchFamily="34" charset="0"/>
              </a:defRPr>
            </a:lvl2pPr>
            <a:lvl3pPr marL="1143000" indent="-228600">
              <a:defRPr sz="1600">
                <a:solidFill>
                  <a:srgbClr val="000000"/>
                </a:solidFill>
                <a:latin typeface="Verdana" panose="020B0604030504040204" pitchFamily="34" charset="0"/>
                <a:cs typeface="Arial" panose="020B0604020202020204" pitchFamily="34" charset="0"/>
              </a:defRPr>
            </a:lvl3pPr>
            <a:lvl4pPr marL="1600200" indent="-228600">
              <a:defRPr sz="1600">
                <a:solidFill>
                  <a:srgbClr val="000000"/>
                </a:solidFill>
                <a:latin typeface="Verdana" panose="020B0604030504040204" pitchFamily="34" charset="0"/>
                <a:cs typeface="Arial" panose="020B0604020202020204" pitchFamily="34" charset="0"/>
              </a:defRPr>
            </a:lvl4pPr>
            <a:lvl5pPr marL="2057400" indent="-228600">
              <a:defRPr sz="1600">
                <a:solidFill>
                  <a:srgbClr val="000000"/>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9pPr>
          </a:lstStyle>
          <a:p>
            <a:fld id="{DD9447DB-FA17-46E1-8081-F43FE5A87EFD}" type="datetime4">
              <a:rPr lang="en-GB" altLang="en-US" sz="1200" smtClean="0">
                <a:solidFill>
                  <a:schemeClr val="tx1"/>
                </a:solidFill>
              </a:rPr>
              <a:pPr/>
              <a:t>26 March 2017</a:t>
            </a:fld>
            <a:endParaRPr lang="en-GB" altLang="en-US" sz="1200">
              <a:solidFill>
                <a:schemeClr val="tx1"/>
              </a:solidFill>
            </a:endParaRPr>
          </a:p>
        </p:txBody>
      </p:sp>
      <p:sp>
        <p:nvSpPr>
          <p:cNvPr id="30725" name="Slide Number Placeholder 4"/>
          <p:cNvSpPr>
            <a:spLocks noGrp="1"/>
          </p:cNvSpPr>
          <p:nvPr>
            <p:ph type="sldNum" sz="quarter" idx="5"/>
          </p:nvPr>
        </p:nvSpPr>
        <p:spPr>
          <a:noFill/>
        </p:spPr>
        <p:txBody>
          <a:bodyPr/>
          <a:lstStyle>
            <a:lvl1pPr>
              <a:defRPr sz="1600">
                <a:solidFill>
                  <a:srgbClr val="000000"/>
                </a:solidFill>
                <a:latin typeface="Verdana" panose="020B0604030504040204" pitchFamily="34" charset="0"/>
                <a:cs typeface="Arial" panose="020B0604020202020204" pitchFamily="34" charset="0"/>
              </a:defRPr>
            </a:lvl1pPr>
            <a:lvl2pPr marL="742950" indent="-285750">
              <a:defRPr sz="1600">
                <a:solidFill>
                  <a:srgbClr val="000000"/>
                </a:solidFill>
                <a:latin typeface="Verdana" panose="020B0604030504040204" pitchFamily="34" charset="0"/>
                <a:cs typeface="Arial" panose="020B0604020202020204" pitchFamily="34" charset="0"/>
              </a:defRPr>
            </a:lvl2pPr>
            <a:lvl3pPr marL="1143000" indent="-228600">
              <a:defRPr sz="1600">
                <a:solidFill>
                  <a:srgbClr val="000000"/>
                </a:solidFill>
                <a:latin typeface="Verdana" panose="020B0604030504040204" pitchFamily="34" charset="0"/>
                <a:cs typeface="Arial" panose="020B0604020202020204" pitchFamily="34" charset="0"/>
              </a:defRPr>
            </a:lvl3pPr>
            <a:lvl4pPr marL="1600200" indent="-228600">
              <a:defRPr sz="1600">
                <a:solidFill>
                  <a:srgbClr val="000000"/>
                </a:solidFill>
                <a:latin typeface="Verdana" panose="020B0604030504040204" pitchFamily="34" charset="0"/>
                <a:cs typeface="Arial" panose="020B0604020202020204" pitchFamily="34" charset="0"/>
              </a:defRPr>
            </a:lvl4pPr>
            <a:lvl5pPr marL="2057400" indent="-228600">
              <a:defRPr sz="1600">
                <a:solidFill>
                  <a:srgbClr val="000000"/>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9pPr>
          </a:lstStyle>
          <a:p>
            <a:fld id="{F66F8A5E-DC82-4BF5-AE99-B164E0E9519D}" type="slidenum">
              <a:rPr lang="en-GB" altLang="en-US" sz="1200" smtClean="0">
                <a:solidFill>
                  <a:schemeClr val="tx1"/>
                </a:solidFill>
              </a:rPr>
              <a:pPr/>
              <a:t>16</a:t>
            </a:fld>
            <a:endParaRPr lang="en-GB" altLang="en-US" sz="1200">
              <a:solidFill>
                <a:schemeClr val="tx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p:spPr>
        <p:txBody>
          <a:bodyPr/>
          <a:lstStyle/>
          <a:p>
            <a:endParaRPr lang="en-US" altLang="en-US"/>
          </a:p>
        </p:txBody>
      </p:sp>
      <p:sp>
        <p:nvSpPr>
          <p:cNvPr id="32772" name="Date Placeholder 3"/>
          <p:cNvSpPr>
            <a:spLocks noGrp="1"/>
          </p:cNvSpPr>
          <p:nvPr>
            <p:ph type="dt" sz="quarter" idx="1"/>
          </p:nvPr>
        </p:nvSpPr>
        <p:spPr>
          <a:noFill/>
        </p:spPr>
        <p:txBody>
          <a:bodyPr/>
          <a:lstStyle>
            <a:lvl1pPr>
              <a:defRPr sz="1600">
                <a:solidFill>
                  <a:srgbClr val="000000"/>
                </a:solidFill>
                <a:latin typeface="Verdana" panose="020B0604030504040204" pitchFamily="34" charset="0"/>
                <a:cs typeface="Arial" panose="020B0604020202020204" pitchFamily="34" charset="0"/>
              </a:defRPr>
            </a:lvl1pPr>
            <a:lvl2pPr marL="742950" indent="-285750">
              <a:defRPr sz="1600">
                <a:solidFill>
                  <a:srgbClr val="000000"/>
                </a:solidFill>
                <a:latin typeface="Verdana" panose="020B0604030504040204" pitchFamily="34" charset="0"/>
                <a:cs typeface="Arial" panose="020B0604020202020204" pitchFamily="34" charset="0"/>
              </a:defRPr>
            </a:lvl2pPr>
            <a:lvl3pPr marL="1143000" indent="-228600">
              <a:defRPr sz="1600">
                <a:solidFill>
                  <a:srgbClr val="000000"/>
                </a:solidFill>
                <a:latin typeface="Verdana" panose="020B0604030504040204" pitchFamily="34" charset="0"/>
                <a:cs typeface="Arial" panose="020B0604020202020204" pitchFamily="34" charset="0"/>
              </a:defRPr>
            </a:lvl3pPr>
            <a:lvl4pPr marL="1600200" indent="-228600">
              <a:defRPr sz="1600">
                <a:solidFill>
                  <a:srgbClr val="000000"/>
                </a:solidFill>
                <a:latin typeface="Verdana" panose="020B0604030504040204" pitchFamily="34" charset="0"/>
                <a:cs typeface="Arial" panose="020B0604020202020204" pitchFamily="34" charset="0"/>
              </a:defRPr>
            </a:lvl4pPr>
            <a:lvl5pPr marL="2057400" indent="-228600">
              <a:defRPr sz="1600">
                <a:solidFill>
                  <a:srgbClr val="000000"/>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9pPr>
          </a:lstStyle>
          <a:p>
            <a:fld id="{B7AA5C28-2011-4253-AB5B-81E350D631D4}" type="datetime4">
              <a:rPr lang="en-GB" altLang="en-US" sz="1200" smtClean="0">
                <a:solidFill>
                  <a:schemeClr val="tx1"/>
                </a:solidFill>
              </a:rPr>
              <a:pPr/>
              <a:t>26 March 2017</a:t>
            </a:fld>
            <a:endParaRPr lang="en-GB" altLang="en-US" sz="1200">
              <a:solidFill>
                <a:schemeClr val="tx1"/>
              </a:solidFill>
            </a:endParaRPr>
          </a:p>
        </p:txBody>
      </p:sp>
      <p:sp>
        <p:nvSpPr>
          <p:cNvPr id="32773" name="Slide Number Placeholder 4"/>
          <p:cNvSpPr>
            <a:spLocks noGrp="1"/>
          </p:cNvSpPr>
          <p:nvPr>
            <p:ph type="sldNum" sz="quarter" idx="5"/>
          </p:nvPr>
        </p:nvSpPr>
        <p:spPr>
          <a:noFill/>
        </p:spPr>
        <p:txBody>
          <a:bodyPr/>
          <a:lstStyle>
            <a:lvl1pPr>
              <a:defRPr sz="1600">
                <a:solidFill>
                  <a:srgbClr val="000000"/>
                </a:solidFill>
                <a:latin typeface="Verdana" panose="020B0604030504040204" pitchFamily="34" charset="0"/>
                <a:cs typeface="Arial" panose="020B0604020202020204" pitchFamily="34" charset="0"/>
              </a:defRPr>
            </a:lvl1pPr>
            <a:lvl2pPr marL="742950" indent="-285750">
              <a:defRPr sz="1600">
                <a:solidFill>
                  <a:srgbClr val="000000"/>
                </a:solidFill>
                <a:latin typeface="Verdana" panose="020B0604030504040204" pitchFamily="34" charset="0"/>
                <a:cs typeface="Arial" panose="020B0604020202020204" pitchFamily="34" charset="0"/>
              </a:defRPr>
            </a:lvl2pPr>
            <a:lvl3pPr marL="1143000" indent="-228600">
              <a:defRPr sz="1600">
                <a:solidFill>
                  <a:srgbClr val="000000"/>
                </a:solidFill>
                <a:latin typeface="Verdana" panose="020B0604030504040204" pitchFamily="34" charset="0"/>
                <a:cs typeface="Arial" panose="020B0604020202020204" pitchFamily="34" charset="0"/>
              </a:defRPr>
            </a:lvl3pPr>
            <a:lvl4pPr marL="1600200" indent="-228600">
              <a:defRPr sz="1600">
                <a:solidFill>
                  <a:srgbClr val="000000"/>
                </a:solidFill>
                <a:latin typeface="Verdana" panose="020B0604030504040204" pitchFamily="34" charset="0"/>
                <a:cs typeface="Arial" panose="020B0604020202020204" pitchFamily="34" charset="0"/>
              </a:defRPr>
            </a:lvl4pPr>
            <a:lvl5pPr marL="2057400" indent="-228600">
              <a:defRPr sz="1600">
                <a:solidFill>
                  <a:srgbClr val="000000"/>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9pPr>
          </a:lstStyle>
          <a:p>
            <a:fld id="{59E01F6B-A23E-491B-805A-E97E73B29362}" type="slidenum">
              <a:rPr lang="en-GB" altLang="en-US" sz="1200" smtClean="0">
                <a:solidFill>
                  <a:schemeClr val="tx1"/>
                </a:solidFill>
              </a:rPr>
              <a:pPr/>
              <a:t>17</a:t>
            </a:fld>
            <a:endParaRPr lang="en-GB" altLang="en-US" sz="1200">
              <a:solidFill>
                <a:schemeClr val="tx1"/>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p:spPr>
        <p:txBody>
          <a:bodyPr/>
          <a:lstStyle/>
          <a:p>
            <a:pPr eaLnBrk="1" hangingPunct="1"/>
            <a:endParaRPr lang="en-US" altLang="en-US"/>
          </a:p>
        </p:txBody>
      </p:sp>
      <p:sp>
        <p:nvSpPr>
          <p:cNvPr id="34820" name="Date Placeholder 3"/>
          <p:cNvSpPr>
            <a:spLocks noGrp="1"/>
          </p:cNvSpPr>
          <p:nvPr>
            <p:ph type="dt" sz="quarter" idx="1"/>
          </p:nvPr>
        </p:nvSpPr>
        <p:spPr>
          <a:noFill/>
        </p:spPr>
        <p:txBody>
          <a:bodyPr/>
          <a:lstStyle>
            <a:lvl1pPr>
              <a:spcBef>
                <a:spcPct val="30000"/>
              </a:spcBef>
              <a:defRPr sz="1200">
                <a:solidFill>
                  <a:schemeClr val="tx1"/>
                </a:solidFill>
                <a:latin typeface="Verdana" panose="020B0604030504040204" pitchFamily="34" charset="0"/>
              </a:defRPr>
            </a:lvl1pPr>
            <a:lvl2pPr marL="742950" indent="-285750">
              <a:spcBef>
                <a:spcPct val="30000"/>
              </a:spcBef>
              <a:defRPr sz="1200">
                <a:solidFill>
                  <a:schemeClr val="tx1"/>
                </a:solidFill>
                <a:latin typeface="Verdana" panose="020B0604030504040204" pitchFamily="34" charset="0"/>
              </a:defRPr>
            </a:lvl2pPr>
            <a:lvl3pPr marL="1143000" indent="-228600">
              <a:spcBef>
                <a:spcPct val="30000"/>
              </a:spcBef>
              <a:defRPr sz="1200">
                <a:solidFill>
                  <a:schemeClr val="tx1"/>
                </a:solidFill>
                <a:latin typeface="Verdana" panose="020B0604030504040204" pitchFamily="34" charset="0"/>
              </a:defRPr>
            </a:lvl3pPr>
            <a:lvl4pPr marL="1600200" indent="-228600">
              <a:spcBef>
                <a:spcPct val="30000"/>
              </a:spcBef>
              <a:defRPr sz="1200">
                <a:solidFill>
                  <a:schemeClr val="tx1"/>
                </a:solidFill>
                <a:latin typeface="Verdana" panose="020B0604030504040204" pitchFamily="34" charset="0"/>
              </a:defRPr>
            </a:lvl4pPr>
            <a:lvl5pPr marL="2057400" indent="-228600">
              <a:spcBef>
                <a:spcPct val="30000"/>
              </a:spcBef>
              <a:defRPr sz="1200">
                <a:solidFill>
                  <a:schemeClr val="tx1"/>
                </a:solidFill>
                <a:latin typeface="Verdana" panose="020B0604030504040204" pitchFamily="34" charset="0"/>
              </a:defRPr>
            </a:lvl5pPr>
            <a:lvl6pPr marL="2514600" indent="-228600" eaLnBrk="0" fontAlgn="base" hangingPunct="0">
              <a:spcBef>
                <a:spcPct val="30000"/>
              </a:spcBef>
              <a:spcAft>
                <a:spcPct val="0"/>
              </a:spcAft>
              <a:defRPr sz="1200">
                <a:solidFill>
                  <a:schemeClr val="tx1"/>
                </a:solidFill>
                <a:latin typeface="Verdana" panose="020B0604030504040204" pitchFamily="34" charset="0"/>
              </a:defRPr>
            </a:lvl6pPr>
            <a:lvl7pPr marL="2971800" indent="-228600" eaLnBrk="0" fontAlgn="base" hangingPunct="0">
              <a:spcBef>
                <a:spcPct val="30000"/>
              </a:spcBef>
              <a:spcAft>
                <a:spcPct val="0"/>
              </a:spcAft>
              <a:defRPr sz="1200">
                <a:solidFill>
                  <a:schemeClr val="tx1"/>
                </a:solidFill>
                <a:latin typeface="Verdana" panose="020B0604030504040204" pitchFamily="34" charset="0"/>
              </a:defRPr>
            </a:lvl7pPr>
            <a:lvl8pPr marL="3429000" indent="-228600" eaLnBrk="0" fontAlgn="base" hangingPunct="0">
              <a:spcBef>
                <a:spcPct val="30000"/>
              </a:spcBef>
              <a:spcAft>
                <a:spcPct val="0"/>
              </a:spcAft>
              <a:defRPr sz="1200">
                <a:solidFill>
                  <a:schemeClr val="tx1"/>
                </a:solidFill>
                <a:latin typeface="Verdana" panose="020B0604030504040204" pitchFamily="34" charset="0"/>
              </a:defRPr>
            </a:lvl8pPr>
            <a:lvl9pPr marL="3886200" indent="-228600" eaLnBrk="0" fontAlgn="base" hangingPunct="0">
              <a:spcBef>
                <a:spcPct val="30000"/>
              </a:spcBef>
              <a:spcAft>
                <a:spcPct val="0"/>
              </a:spcAft>
              <a:defRPr sz="1200">
                <a:solidFill>
                  <a:schemeClr val="tx1"/>
                </a:solidFill>
                <a:latin typeface="Verdana" panose="020B0604030504040204" pitchFamily="34" charset="0"/>
              </a:defRPr>
            </a:lvl9pPr>
          </a:lstStyle>
          <a:p>
            <a:pPr>
              <a:spcBef>
                <a:spcPct val="0"/>
              </a:spcBef>
            </a:pPr>
            <a:fld id="{CFEBF52A-12F5-4B10-82BB-BBB331B7AAAD}" type="datetime4">
              <a:rPr lang="en-GB" altLang="en-US" smtClean="0">
                <a:cs typeface="Arial" panose="020B0604020202020204" pitchFamily="34" charset="0"/>
              </a:rPr>
              <a:pPr>
                <a:spcBef>
                  <a:spcPct val="0"/>
                </a:spcBef>
              </a:pPr>
              <a:t>26 March 2017</a:t>
            </a:fld>
            <a:endParaRPr lang="en-GB" altLang="en-US">
              <a:cs typeface="Arial" panose="020B0604020202020204" pitchFamily="34" charset="0"/>
            </a:endParaRPr>
          </a:p>
        </p:txBody>
      </p:sp>
      <p:sp>
        <p:nvSpPr>
          <p:cNvPr id="34821" name="Slide Number Placeholder 4"/>
          <p:cNvSpPr>
            <a:spLocks noGrp="1"/>
          </p:cNvSpPr>
          <p:nvPr>
            <p:ph type="sldNum" sz="quarter" idx="5"/>
          </p:nvPr>
        </p:nvSpPr>
        <p:spPr>
          <a:noFill/>
        </p:spPr>
        <p:txBody>
          <a:bodyPr/>
          <a:lstStyle>
            <a:lvl1pPr>
              <a:spcBef>
                <a:spcPct val="30000"/>
              </a:spcBef>
              <a:defRPr sz="1200">
                <a:solidFill>
                  <a:schemeClr val="tx1"/>
                </a:solidFill>
                <a:latin typeface="Verdana" panose="020B0604030504040204" pitchFamily="34" charset="0"/>
              </a:defRPr>
            </a:lvl1pPr>
            <a:lvl2pPr marL="742950" indent="-285750">
              <a:spcBef>
                <a:spcPct val="30000"/>
              </a:spcBef>
              <a:defRPr sz="1200">
                <a:solidFill>
                  <a:schemeClr val="tx1"/>
                </a:solidFill>
                <a:latin typeface="Verdana" panose="020B0604030504040204" pitchFamily="34" charset="0"/>
              </a:defRPr>
            </a:lvl2pPr>
            <a:lvl3pPr marL="1143000" indent="-228600">
              <a:spcBef>
                <a:spcPct val="30000"/>
              </a:spcBef>
              <a:defRPr sz="1200">
                <a:solidFill>
                  <a:schemeClr val="tx1"/>
                </a:solidFill>
                <a:latin typeface="Verdana" panose="020B0604030504040204" pitchFamily="34" charset="0"/>
              </a:defRPr>
            </a:lvl3pPr>
            <a:lvl4pPr marL="1600200" indent="-228600">
              <a:spcBef>
                <a:spcPct val="30000"/>
              </a:spcBef>
              <a:defRPr sz="1200">
                <a:solidFill>
                  <a:schemeClr val="tx1"/>
                </a:solidFill>
                <a:latin typeface="Verdana" panose="020B0604030504040204" pitchFamily="34" charset="0"/>
              </a:defRPr>
            </a:lvl4pPr>
            <a:lvl5pPr marL="2057400" indent="-228600">
              <a:spcBef>
                <a:spcPct val="30000"/>
              </a:spcBef>
              <a:defRPr sz="1200">
                <a:solidFill>
                  <a:schemeClr val="tx1"/>
                </a:solidFill>
                <a:latin typeface="Verdana" panose="020B0604030504040204" pitchFamily="34" charset="0"/>
              </a:defRPr>
            </a:lvl5pPr>
            <a:lvl6pPr marL="2514600" indent="-228600" eaLnBrk="0" fontAlgn="base" hangingPunct="0">
              <a:spcBef>
                <a:spcPct val="30000"/>
              </a:spcBef>
              <a:spcAft>
                <a:spcPct val="0"/>
              </a:spcAft>
              <a:defRPr sz="1200">
                <a:solidFill>
                  <a:schemeClr val="tx1"/>
                </a:solidFill>
                <a:latin typeface="Verdana" panose="020B0604030504040204" pitchFamily="34" charset="0"/>
              </a:defRPr>
            </a:lvl6pPr>
            <a:lvl7pPr marL="2971800" indent="-228600" eaLnBrk="0" fontAlgn="base" hangingPunct="0">
              <a:spcBef>
                <a:spcPct val="30000"/>
              </a:spcBef>
              <a:spcAft>
                <a:spcPct val="0"/>
              </a:spcAft>
              <a:defRPr sz="1200">
                <a:solidFill>
                  <a:schemeClr val="tx1"/>
                </a:solidFill>
                <a:latin typeface="Verdana" panose="020B0604030504040204" pitchFamily="34" charset="0"/>
              </a:defRPr>
            </a:lvl7pPr>
            <a:lvl8pPr marL="3429000" indent="-228600" eaLnBrk="0" fontAlgn="base" hangingPunct="0">
              <a:spcBef>
                <a:spcPct val="30000"/>
              </a:spcBef>
              <a:spcAft>
                <a:spcPct val="0"/>
              </a:spcAft>
              <a:defRPr sz="1200">
                <a:solidFill>
                  <a:schemeClr val="tx1"/>
                </a:solidFill>
                <a:latin typeface="Verdana" panose="020B0604030504040204" pitchFamily="34" charset="0"/>
              </a:defRPr>
            </a:lvl8pPr>
            <a:lvl9pPr marL="3886200" indent="-228600" eaLnBrk="0" fontAlgn="base" hangingPunct="0">
              <a:spcBef>
                <a:spcPct val="30000"/>
              </a:spcBef>
              <a:spcAft>
                <a:spcPct val="0"/>
              </a:spcAft>
              <a:defRPr sz="1200">
                <a:solidFill>
                  <a:schemeClr val="tx1"/>
                </a:solidFill>
                <a:latin typeface="Verdana" panose="020B0604030504040204" pitchFamily="34" charset="0"/>
              </a:defRPr>
            </a:lvl9pPr>
          </a:lstStyle>
          <a:p>
            <a:pPr>
              <a:spcBef>
                <a:spcPct val="0"/>
              </a:spcBef>
            </a:pPr>
            <a:fld id="{DE381A52-529E-4501-B5AA-BCCA21E3F26F}" type="slidenum">
              <a:rPr lang="en-GB" altLang="en-US" smtClean="0"/>
              <a:pPr>
                <a:spcBef>
                  <a:spcPct val="0"/>
                </a:spcBef>
              </a:pPr>
              <a:t>18</a:t>
            </a:fld>
            <a:endParaRPr lang="en-GB"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p:spPr>
        <p:txBody>
          <a:bodyPr/>
          <a:lstStyle/>
          <a:p>
            <a:endParaRPr lang="en-US" altLang="en-US"/>
          </a:p>
        </p:txBody>
      </p:sp>
      <p:sp>
        <p:nvSpPr>
          <p:cNvPr id="37892" name="Date Placeholder 3"/>
          <p:cNvSpPr>
            <a:spLocks noGrp="1"/>
          </p:cNvSpPr>
          <p:nvPr>
            <p:ph type="dt" sz="quarter" idx="1"/>
          </p:nvPr>
        </p:nvSpPr>
        <p:spPr>
          <a:noFill/>
        </p:spPr>
        <p:txBody>
          <a:bodyPr/>
          <a:lstStyle>
            <a:lvl1pPr>
              <a:defRPr sz="1600">
                <a:solidFill>
                  <a:srgbClr val="000000"/>
                </a:solidFill>
                <a:latin typeface="Verdana" panose="020B0604030504040204" pitchFamily="34" charset="0"/>
                <a:cs typeface="Arial" panose="020B0604020202020204" pitchFamily="34" charset="0"/>
              </a:defRPr>
            </a:lvl1pPr>
            <a:lvl2pPr marL="742950" indent="-285750">
              <a:defRPr sz="1600">
                <a:solidFill>
                  <a:srgbClr val="000000"/>
                </a:solidFill>
                <a:latin typeface="Verdana" panose="020B0604030504040204" pitchFamily="34" charset="0"/>
                <a:cs typeface="Arial" panose="020B0604020202020204" pitchFamily="34" charset="0"/>
              </a:defRPr>
            </a:lvl2pPr>
            <a:lvl3pPr marL="1143000" indent="-228600">
              <a:defRPr sz="1600">
                <a:solidFill>
                  <a:srgbClr val="000000"/>
                </a:solidFill>
                <a:latin typeface="Verdana" panose="020B0604030504040204" pitchFamily="34" charset="0"/>
                <a:cs typeface="Arial" panose="020B0604020202020204" pitchFamily="34" charset="0"/>
              </a:defRPr>
            </a:lvl3pPr>
            <a:lvl4pPr marL="1600200" indent="-228600">
              <a:defRPr sz="1600">
                <a:solidFill>
                  <a:srgbClr val="000000"/>
                </a:solidFill>
                <a:latin typeface="Verdana" panose="020B0604030504040204" pitchFamily="34" charset="0"/>
                <a:cs typeface="Arial" panose="020B0604020202020204" pitchFamily="34" charset="0"/>
              </a:defRPr>
            </a:lvl4pPr>
            <a:lvl5pPr marL="2057400" indent="-228600">
              <a:defRPr sz="1600">
                <a:solidFill>
                  <a:srgbClr val="000000"/>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9pPr>
          </a:lstStyle>
          <a:p>
            <a:fld id="{7A5D2D17-0F16-408F-BEBA-637D89B880DD}" type="datetime4">
              <a:rPr lang="en-GB" altLang="en-US" sz="1200" smtClean="0">
                <a:solidFill>
                  <a:schemeClr val="tx1"/>
                </a:solidFill>
              </a:rPr>
              <a:pPr/>
              <a:t>26 March 2017</a:t>
            </a:fld>
            <a:endParaRPr lang="en-GB" altLang="en-US" sz="1200">
              <a:solidFill>
                <a:schemeClr val="tx1"/>
              </a:solidFill>
            </a:endParaRPr>
          </a:p>
        </p:txBody>
      </p:sp>
      <p:sp>
        <p:nvSpPr>
          <p:cNvPr id="37893" name="Slide Number Placeholder 4"/>
          <p:cNvSpPr>
            <a:spLocks noGrp="1"/>
          </p:cNvSpPr>
          <p:nvPr>
            <p:ph type="sldNum" sz="quarter" idx="5"/>
          </p:nvPr>
        </p:nvSpPr>
        <p:spPr>
          <a:noFill/>
        </p:spPr>
        <p:txBody>
          <a:bodyPr/>
          <a:lstStyle>
            <a:lvl1pPr>
              <a:defRPr sz="1600">
                <a:solidFill>
                  <a:srgbClr val="000000"/>
                </a:solidFill>
                <a:latin typeface="Verdana" panose="020B0604030504040204" pitchFamily="34" charset="0"/>
                <a:cs typeface="Arial" panose="020B0604020202020204" pitchFamily="34" charset="0"/>
              </a:defRPr>
            </a:lvl1pPr>
            <a:lvl2pPr marL="742950" indent="-285750">
              <a:defRPr sz="1600">
                <a:solidFill>
                  <a:srgbClr val="000000"/>
                </a:solidFill>
                <a:latin typeface="Verdana" panose="020B0604030504040204" pitchFamily="34" charset="0"/>
                <a:cs typeface="Arial" panose="020B0604020202020204" pitchFamily="34" charset="0"/>
              </a:defRPr>
            </a:lvl2pPr>
            <a:lvl3pPr marL="1143000" indent="-228600">
              <a:defRPr sz="1600">
                <a:solidFill>
                  <a:srgbClr val="000000"/>
                </a:solidFill>
                <a:latin typeface="Verdana" panose="020B0604030504040204" pitchFamily="34" charset="0"/>
                <a:cs typeface="Arial" panose="020B0604020202020204" pitchFamily="34" charset="0"/>
              </a:defRPr>
            </a:lvl3pPr>
            <a:lvl4pPr marL="1600200" indent="-228600">
              <a:defRPr sz="1600">
                <a:solidFill>
                  <a:srgbClr val="000000"/>
                </a:solidFill>
                <a:latin typeface="Verdana" panose="020B0604030504040204" pitchFamily="34" charset="0"/>
                <a:cs typeface="Arial" panose="020B0604020202020204" pitchFamily="34" charset="0"/>
              </a:defRPr>
            </a:lvl4pPr>
            <a:lvl5pPr marL="2057400" indent="-228600">
              <a:defRPr sz="1600">
                <a:solidFill>
                  <a:srgbClr val="000000"/>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9pPr>
          </a:lstStyle>
          <a:p>
            <a:fld id="{3FA66248-6DA9-4635-B268-E1A37AD59876}" type="slidenum">
              <a:rPr lang="en-GB" altLang="en-US" sz="1200" smtClean="0">
                <a:solidFill>
                  <a:schemeClr val="tx1"/>
                </a:solidFill>
              </a:rPr>
              <a:pPr/>
              <a:t>20</a:t>
            </a:fld>
            <a:endParaRPr lang="en-GB" altLang="en-US" sz="1200">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5" name="Rectangle 15"/>
          <p:cNvSpPr>
            <a:spLocks noChangeArrowheads="1"/>
          </p:cNvSpPr>
          <p:nvPr userDrawn="1"/>
        </p:nvSpPr>
        <p:spPr bwMode="auto">
          <a:xfrm>
            <a:off x="0" y="0"/>
            <a:ext cx="9144000" cy="1789113"/>
          </a:xfrm>
          <a:prstGeom prst="rect">
            <a:avLst/>
          </a:prstGeom>
          <a:solidFill>
            <a:srgbClr val="003399"/>
          </a:solidFill>
          <a:ln>
            <a:noFill/>
          </a:ln>
          <a:effectLst/>
          <a:extLs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lgn="ctr" eaLnBrk="0" hangingPunct="0">
              <a:lnSpc>
                <a:spcPct val="120000"/>
              </a:lnSpc>
              <a:defRPr sz="1600">
                <a:solidFill>
                  <a:srgbClr val="000000"/>
                </a:solidFill>
                <a:latin typeface="Verdana" pitchFamily="34" charset="0"/>
                <a:cs typeface="Arial" pitchFamily="34" charset="0"/>
              </a:defRPr>
            </a:lvl1pPr>
            <a:lvl2pPr marL="742950" indent="-285750" algn="ctr" eaLnBrk="0" hangingPunct="0">
              <a:lnSpc>
                <a:spcPct val="120000"/>
              </a:lnSpc>
              <a:defRPr sz="1600">
                <a:solidFill>
                  <a:srgbClr val="000000"/>
                </a:solidFill>
                <a:latin typeface="Verdana" pitchFamily="34" charset="0"/>
                <a:cs typeface="Arial" pitchFamily="34" charset="0"/>
              </a:defRPr>
            </a:lvl2pPr>
            <a:lvl3pPr marL="1143000" indent="-228600" algn="ctr" eaLnBrk="0" hangingPunct="0">
              <a:lnSpc>
                <a:spcPct val="120000"/>
              </a:lnSpc>
              <a:defRPr sz="1600">
                <a:solidFill>
                  <a:srgbClr val="000000"/>
                </a:solidFill>
                <a:latin typeface="Verdana" pitchFamily="34" charset="0"/>
                <a:cs typeface="Arial" pitchFamily="34" charset="0"/>
              </a:defRPr>
            </a:lvl3pPr>
            <a:lvl4pPr marL="1600200" indent="-228600" algn="ctr" eaLnBrk="0" hangingPunct="0">
              <a:lnSpc>
                <a:spcPct val="120000"/>
              </a:lnSpc>
              <a:defRPr sz="1600">
                <a:solidFill>
                  <a:srgbClr val="000000"/>
                </a:solidFill>
                <a:latin typeface="Verdana" pitchFamily="34" charset="0"/>
                <a:cs typeface="Arial" pitchFamily="34" charset="0"/>
              </a:defRPr>
            </a:lvl4pPr>
            <a:lvl5pPr marL="2057400" indent="-228600" algn="ctr" eaLnBrk="0" hangingPunct="0">
              <a:lnSpc>
                <a:spcPct val="120000"/>
              </a:lnSpc>
              <a:defRPr sz="1600">
                <a:solidFill>
                  <a:srgbClr val="000000"/>
                </a:solidFill>
                <a:latin typeface="Verdana" pitchFamily="34" charset="0"/>
                <a:cs typeface="Arial" pitchFamily="34" charset="0"/>
              </a:defRPr>
            </a:lvl5pPr>
            <a:lvl6pPr marL="2514600" indent="-228600" algn="ctr" eaLnBrk="0" fontAlgn="base" hangingPunct="0">
              <a:lnSpc>
                <a:spcPct val="120000"/>
              </a:lnSpc>
              <a:spcBef>
                <a:spcPct val="0"/>
              </a:spcBef>
              <a:spcAft>
                <a:spcPct val="0"/>
              </a:spcAft>
              <a:defRPr sz="1600">
                <a:solidFill>
                  <a:srgbClr val="000000"/>
                </a:solidFill>
                <a:latin typeface="Verdana" pitchFamily="34" charset="0"/>
                <a:cs typeface="Arial" pitchFamily="34" charset="0"/>
              </a:defRPr>
            </a:lvl6pPr>
            <a:lvl7pPr marL="2971800" indent="-228600" algn="ctr" eaLnBrk="0" fontAlgn="base" hangingPunct="0">
              <a:lnSpc>
                <a:spcPct val="120000"/>
              </a:lnSpc>
              <a:spcBef>
                <a:spcPct val="0"/>
              </a:spcBef>
              <a:spcAft>
                <a:spcPct val="0"/>
              </a:spcAft>
              <a:defRPr sz="1600">
                <a:solidFill>
                  <a:srgbClr val="000000"/>
                </a:solidFill>
                <a:latin typeface="Verdana" pitchFamily="34" charset="0"/>
                <a:cs typeface="Arial" pitchFamily="34" charset="0"/>
              </a:defRPr>
            </a:lvl7pPr>
            <a:lvl8pPr marL="3429000" indent="-228600" algn="ctr" eaLnBrk="0" fontAlgn="base" hangingPunct="0">
              <a:lnSpc>
                <a:spcPct val="120000"/>
              </a:lnSpc>
              <a:spcBef>
                <a:spcPct val="0"/>
              </a:spcBef>
              <a:spcAft>
                <a:spcPct val="0"/>
              </a:spcAft>
              <a:defRPr sz="1600">
                <a:solidFill>
                  <a:srgbClr val="000000"/>
                </a:solidFill>
                <a:latin typeface="Verdana" pitchFamily="34" charset="0"/>
                <a:cs typeface="Arial" pitchFamily="34" charset="0"/>
              </a:defRPr>
            </a:lvl8pPr>
            <a:lvl9pPr marL="3886200" indent="-228600" algn="ctr" eaLnBrk="0" fontAlgn="base" hangingPunct="0">
              <a:lnSpc>
                <a:spcPct val="120000"/>
              </a:lnSpc>
              <a:spcBef>
                <a:spcPct val="0"/>
              </a:spcBef>
              <a:spcAft>
                <a:spcPct val="0"/>
              </a:spcAft>
              <a:defRPr sz="1600">
                <a:solidFill>
                  <a:srgbClr val="000000"/>
                </a:solidFill>
                <a:latin typeface="Verdana" pitchFamily="34" charset="0"/>
                <a:cs typeface="Arial" pitchFamily="34" charset="0"/>
              </a:defRPr>
            </a:lvl9pPr>
          </a:lstStyle>
          <a:p>
            <a:pPr eaLnBrk="1" hangingPunct="1">
              <a:defRPr/>
            </a:pPr>
            <a:endParaRPr lang="en-US" altLang="en-US"/>
          </a:p>
        </p:txBody>
      </p:sp>
      <p:sp>
        <p:nvSpPr>
          <p:cNvPr id="6" name="Line 4"/>
          <p:cNvSpPr>
            <a:spLocks noChangeShapeType="1"/>
          </p:cNvSpPr>
          <p:nvPr/>
        </p:nvSpPr>
        <p:spPr bwMode="auto">
          <a:xfrm>
            <a:off x="358775" y="3438525"/>
            <a:ext cx="5399088" cy="0"/>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7" name="Line 7"/>
          <p:cNvSpPr>
            <a:spLocks noChangeShapeType="1"/>
          </p:cNvSpPr>
          <p:nvPr/>
        </p:nvSpPr>
        <p:spPr bwMode="auto">
          <a:xfrm>
            <a:off x="0" y="1789113"/>
            <a:ext cx="9144000" cy="0"/>
          </a:xfrm>
          <a:prstGeom prst="line">
            <a:avLst/>
          </a:prstGeom>
          <a:noFill/>
          <a:ln w="317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p>
            <a:endParaRPr lang="en-GB"/>
          </a:p>
        </p:txBody>
      </p:sp>
      <p:sp>
        <p:nvSpPr>
          <p:cNvPr id="8" name="Text Box 13"/>
          <p:cNvSpPr txBox="1">
            <a:spLocks noChangeArrowheads="1"/>
          </p:cNvSpPr>
          <p:nvPr/>
        </p:nvSpPr>
        <p:spPr bwMode="auto">
          <a:xfrm>
            <a:off x="6770688" y="4811713"/>
            <a:ext cx="1662112" cy="69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algn="r" eaLnBrk="1" hangingPunct="1">
              <a:spcBef>
                <a:spcPct val="50000"/>
              </a:spcBef>
              <a:defRPr/>
            </a:pPr>
            <a:r>
              <a:rPr lang="en-GB" altLang="en-US" sz="450">
                <a:solidFill>
                  <a:schemeClr val="tx1"/>
                </a:solidFill>
                <a:cs typeface="Arial" charset="0"/>
              </a:rPr>
              <a:t>An agency of the European Union</a:t>
            </a:r>
          </a:p>
        </p:txBody>
      </p:sp>
      <p:sp>
        <p:nvSpPr>
          <p:cNvPr id="9" name="Line 16"/>
          <p:cNvSpPr>
            <a:spLocks noChangeShapeType="1"/>
          </p:cNvSpPr>
          <p:nvPr/>
        </p:nvSpPr>
        <p:spPr bwMode="auto">
          <a:xfrm>
            <a:off x="0" y="5049838"/>
            <a:ext cx="9144000" cy="1587"/>
          </a:xfrm>
          <a:prstGeom prst="line">
            <a:avLst/>
          </a:prstGeom>
          <a:noFill/>
          <a:ln w="317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10" name="Picture 16"/>
          <p:cNvPicPr>
            <a:picLocks noChangeAspect="1"/>
          </p:cNvPicPr>
          <p:nvPr userDrawn="1"/>
        </p:nvPicPr>
        <p:blipFill>
          <a:blip r:embed="rId2">
            <a:extLst>
              <a:ext uri="{28A0092B-C50C-407E-A947-70E740481C1C}">
                <a14:useLocalDpi xmlns:a14="http://schemas.microsoft.com/office/drawing/2010/main" val="0"/>
              </a:ext>
            </a:extLst>
          </a:blip>
          <a:srcRect l="7072" t="17419" r="7056" b="17543"/>
          <a:stretch>
            <a:fillRect/>
          </a:stretch>
        </p:blipFill>
        <p:spPr bwMode="auto">
          <a:xfrm>
            <a:off x="5724525" y="395288"/>
            <a:ext cx="3059113" cy="1008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5" descr="EU flag fpr PowerPoint presentations (RGB) (300 ppi)"/>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474075" y="4672013"/>
            <a:ext cx="309563" cy="20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5"/>
          <p:cNvSpPr>
            <a:spLocks noChangeArrowheads="1"/>
          </p:cNvSpPr>
          <p:nvPr userDrawn="1"/>
        </p:nvSpPr>
        <p:spPr bwMode="auto">
          <a:xfrm>
            <a:off x="0" y="5051425"/>
            <a:ext cx="9144000" cy="93663"/>
          </a:xfrm>
          <a:prstGeom prst="rect">
            <a:avLst/>
          </a:prstGeom>
          <a:solidFill>
            <a:srgbClr val="003399"/>
          </a:solidFill>
          <a:ln>
            <a:noFill/>
          </a:ln>
          <a:effectLst/>
          <a:extLs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lgn="ctr" eaLnBrk="0" hangingPunct="0">
              <a:lnSpc>
                <a:spcPct val="120000"/>
              </a:lnSpc>
              <a:defRPr sz="1600">
                <a:solidFill>
                  <a:srgbClr val="000000"/>
                </a:solidFill>
                <a:latin typeface="Verdana" pitchFamily="34" charset="0"/>
                <a:cs typeface="Arial" pitchFamily="34" charset="0"/>
              </a:defRPr>
            </a:lvl1pPr>
            <a:lvl2pPr marL="742950" indent="-285750" algn="ctr" eaLnBrk="0" hangingPunct="0">
              <a:lnSpc>
                <a:spcPct val="120000"/>
              </a:lnSpc>
              <a:defRPr sz="1600">
                <a:solidFill>
                  <a:srgbClr val="000000"/>
                </a:solidFill>
                <a:latin typeface="Verdana" pitchFamily="34" charset="0"/>
                <a:cs typeface="Arial" pitchFamily="34" charset="0"/>
              </a:defRPr>
            </a:lvl2pPr>
            <a:lvl3pPr marL="1143000" indent="-228600" algn="ctr" eaLnBrk="0" hangingPunct="0">
              <a:lnSpc>
                <a:spcPct val="120000"/>
              </a:lnSpc>
              <a:defRPr sz="1600">
                <a:solidFill>
                  <a:srgbClr val="000000"/>
                </a:solidFill>
                <a:latin typeface="Verdana" pitchFamily="34" charset="0"/>
                <a:cs typeface="Arial" pitchFamily="34" charset="0"/>
              </a:defRPr>
            </a:lvl3pPr>
            <a:lvl4pPr marL="1600200" indent="-228600" algn="ctr" eaLnBrk="0" hangingPunct="0">
              <a:lnSpc>
                <a:spcPct val="120000"/>
              </a:lnSpc>
              <a:defRPr sz="1600">
                <a:solidFill>
                  <a:srgbClr val="000000"/>
                </a:solidFill>
                <a:latin typeface="Verdana" pitchFamily="34" charset="0"/>
                <a:cs typeface="Arial" pitchFamily="34" charset="0"/>
              </a:defRPr>
            </a:lvl4pPr>
            <a:lvl5pPr marL="2057400" indent="-228600" algn="ctr" eaLnBrk="0" hangingPunct="0">
              <a:lnSpc>
                <a:spcPct val="120000"/>
              </a:lnSpc>
              <a:defRPr sz="1600">
                <a:solidFill>
                  <a:srgbClr val="000000"/>
                </a:solidFill>
                <a:latin typeface="Verdana" pitchFamily="34" charset="0"/>
                <a:cs typeface="Arial" pitchFamily="34" charset="0"/>
              </a:defRPr>
            </a:lvl5pPr>
            <a:lvl6pPr marL="2514600" indent="-228600" algn="ctr" eaLnBrk="0" fontAlgn="base" hangingPunct="0">
              <a:lnSpc>
                <a:spcPct val="120000"/>
              </a:lnSpc>
              <a:spcBef>
                <a:spcPct val="0"/>
              </a:spcBef>
              <a:spcAft>
                <a:spcPct val="0"/>
              </a:spcAft>
              <a:defRPr sz="1600">
                <a:solidFill>
                  <a:srgbClr val="000000"/>
                </a:solidFill>
                <a:latin typeface="Verdana" pitchFamily="34" charset="0"/>
                <a:cs typeface="Arial" pitchFamily="34" charset="0"/>
              </a:defRPr>
            </a:lvl6pPr>
            <a:lvl7pPr marL="2971800" indent="-228600" algn="ctr" eaLnBrk="0" fontAlgn="base" hangingPunct="0">
              <a:lnSpc>
                <a:spcPct val="120000"/>
              </a:lnSpc>
              <a:spcBef>
                <a:spcPct val="0"/>
              </a:spcBef>
              <a:spcAft>
                <a:spcPct val="0"/>
              </a:spcAft>
              <a:defRPr sz="1600">
                <a:solidFill>
                  <a:srgbClr val="000000"/>
                </a:solidFill>
                <a:latin typeface="Verdana" pitchFamily="34" charset="0"/>
                <a:cs typeface="Arial" pitchFamily="34" charset="0"/>
              </a:defRPr>
            </a:lvl7pPr>
            <a:lvl8pPr marL="3429000" indent="-228600" algn="ctr" eaLnBrk="0" fontAlgn="base" hangingPunct="0">
              <a:lnSpc>
                <a:spcPct val="120000"/>
              </a:lnSpc>
              <a:spcBef>
                <a:spcPct val="0"/>
              </a:spcBef>
              <a:spcAft>
                <a:spcPct val="0"/>
              </a:spcAft>
              <a:defRPr sz="1600">
                <a:solidFill>
                  <a:srgbClr val="000000"/>
                </a:solidFill>
                <a:latin typeface="Verdana" pitchFamily="34" charset="0"/>
                <a:cs typeface="Arial" pitchFamily="34" charset="0"/>
              </a:defRPr>
            </a:lvl8pPr>
            <a:lvl9pPr marL="3886200" indent="-228600" algn="ctr" eaLnBrk="0" fontAlgn="base" hangingPunct="0">
              <a:lnSpc>
                <a:spcPct val="120000"/>
              </a:lnSpc>
              <a:spcBef>
                <a:spcPct val="0"/>
              </a:spcBef>
              <a:spcAft>
                <a:spcPct val="0"/>
              </a:spcAft>
              <a:defRPr sz="1600">
                <a:solidFill>
                  <a:srgbClr val="000000"/>
                </a:solidFill>
                <a:latin typeface="Verdana" pitchFamily="34" charset="0"/>
                <a:cs typeface="Arial" pitchFamily="34" charset="0"/>
              </a:defRPr>
            </a:lvl9pPr>
          </a:lstStyle>
          <a:p>
            <a:pPr eaLnBrk="1" hangingPunct="1">
              <a:defRPr/>
            </a:pPr>
            <a:endParaRPr lang="en-US" altLang="en-US"/>
          </a:p>
        </p:txBody>
      </p:sp>
      <p:sp>
        <p:nvSpPr>
          <p:cNvPr id="374786" name="Rectangle 2"/>
          <p:cNvSpPr>
            <a:spLocks noGrp="1" noChangeArrowheads="1"/>
          </p:cNvSpPr>
          <p:nvPr>
            <p:ph type="ctrTitle"/>
          </p:nvPr>
        </p:nvSpPr>
        <p:spPr>
          <a:xfrm>
            <a:off x="358775" y="2394000"/>
            <a:ext cx="5399088" cy="936000"/>
          </a:xfrm>
        </p:spPr>
        <p:txBody>
          <a:bodyPr anchor="b"/>
          <a:lstStyle>
            <a:lvl1pPr>
              <a:lnSpc>
                <a:spcPts val="2100"/>
              </a:lnSpc>
              <a:defRPr sz="1900"/>
            </a:lvl1pPr>
          </a:lstStyle>
          <a:p>
            <a:pPr lvl="0"/>
            <a:r>
              <a:rPr lang="en-US" altLang="en-US" noProof="0"/>
              <a:t>Click to edit Master title style</a:t>
            </a:r>
            <a:endParaRPr lang="en-GB" altLang="en-US" noProof="0"/>
          </a:p>
        </p:txBody>
      </p:sp>
      <p:sp>
        <p:nvSpPr>
          <p:cNvPr id="374787" name="Rectangle 3"/>
          <p:cNvSpPr>
            <a:spLocks noGrp="1" noChangeArrowheads="1"/>
          </p:cNvSpPr>
          <p:nvPr>
            <p:ph type="subTitle" idx="1"/>
          </p:nvPr>
        </p:nvSpPr>
        <p:spPr>
          <a:xfrm>
            <a:off x="358775" y="3546000"/>
            <a:ext cx="5399088" cy="393902"/>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marL="0" marR="0" indent="0" algn="l" defTabSz="8072438" rtl="0" eaLnBrk="1" fontAlgn="base" latinLnBrk="0" hangingPunct="1">
              <a:lnSpc>
                <a:spcPts val="1200"/>
              </a:lnSpc>
              <a:spcBef>
                <a:spcPct val="0"/>
              </a:spcBef>
              <a:spcAft>
                <a:spcPct val="0"/>
              </a:spcAft>
              <a:buClr>
                <a:srgbClr val="000000"/>
              </a:buClr>
              <a:buSzTx/>
              <a:buFontTx/>
              <a:buNone/>
              <a:tabLst/>
              <a:defRPr sz="1050"/>
            </a:lvl1pPr>
          </a:lstStyle>
          <a:p>
            <a:pPr lvl="0"/>
            <a:r>
              <a:rPr lang="en-US" altLang="en-US" noProof="0"/>
              <a:t>Click to edit Master subtitle style</a:t>
            </a:r>
            <a:endParaRPr lang="en-GB" altLang="en-US" noProof="0"/>
          </a:p>
        </p:txBody>
      </p:sp>
      <p:sp>
        <p:nvSpPr>
          <p:cNvPr id="3" name="Text Placeholder 2"/>
          <p:cNvSpPr>
            <a:spLocks noGrp="1"/>
          </p:cNvSpPr>
          <p:nvPr>
            <p:ph type="body" sz="quarter" idx="10"/>
          </p:nvPr>
        </p:nvSpPr>
        <p:spPr>
          <a:xfrm>
            <a:off x="358775" y="4011911"/>
            <a:ext cx="5399088" cy="216024"/>
          </a:xfrm>
        </p:spPr>
        <p:txBody>
          <a:bodyPr/>
          <a:lstStyle>
            <a:lvl1pPr>
              <a:lnSpc>
                <a:spcPct val="100000"/>
              </a:lnSpc>
              <a:spcAft>
                <a:spcPts val="0"/>
              </a:spcAft>
              <a:defRPr sz="1100"/>
            </a:lvl1pPr>
          </a:lstStyle>
          <a:p>
            <a:pPr lvl="0"/>
            <a:r>
              <a:rPr lang="en-US" altLang="en-US"/>
              <a:t>Click to edit Master text styles</a:t>
            </a:r>
          </a:p>
        </p:txBody>
      </p:sp>
    </p:spTree>
    <p:extLst>
      <p:ext uri="{BB962C8B-B14F-4D97-AF65-F5344CB8AC3E}">
        <p14:creationId xmlns:p14="http://schemas.microsoft.com/office/powerpoint/2010/main" val="3957614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100" b="0" baseline="0"/>
            </a:lvl1pPr>
          </a:lstStyle>
          <a:p>
            <a:r>
              <a:rPr lang="en-US"/>
              <a:t>Click to edit Master title style</a:t>
            </a:r>
            <a:endParaRPr lang="en-GB"/>
          </a:p>
        </p:txBody>
      </p:sp>
      <p:sp>
        <p:nvSpPr>
          <p:cNvPr id="3" name="Content Placeholder 2"/>
          <p:cNvSpPr>
            <a:spLocks noGrp="1"/>
          </p:cNvSpPr>
          <p:nvPr>
            <p:ph sz="half" idx="1"/>
          </p:nvPr>
        </p:nvSpPr>
        <p:spPr>
          <a:xfrm>
            <a:off x="358776" y="1619250"/>
            <a:ext cx="4118400" cy="2969419"/>
          </a:xfrm>
        </p:spPr>
        <p:txBody>
          <a:bodyPr/>
          <a:lstStyle>
            <a:lvl1pPr marL="0" marR="0" indent="0" algn="l" defTabSz="8072438" rtl="0" eaLnBrk="1" fontAlgn="base" latinLnBrk="0" hangingPunct="1">
              <a:lnSpc>
                <a:spcPts val="2100"/>
              </a:lnSpc>
              <a:spcBef>
                <a:spcPct val="0"/>
              </a:spcBef>
              <a:spcAft>
                <a:spcPts val="900"/>
              </a:spcAft>
              <a:buClr>
                <a:srgbClr val="000000"/>
              </a:buClr>
              <a:buSzTx/>
              <a:buFontTx/>
              <a:buNone/>
              <a:tabLst/>
              <a:defRPr sz="1500"/>
            </a:lvl1pPr>
            <a:lvl2pPr>
              <a:defRPr sz="1350"/>
            </a:lvl2pPr>
            <a:lvl3pPr>
              <a:defRPr sz="1200"/>
            </a:lvl3pPr>
            <a:lvl4pPr>
              <a:defRPr sz="1050"/>
            </a:lvl4pPr>
            <a:lvl5pPr>
              <a:defRPr sz="105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Content Placeholder 2"/>
          <p:cNvSpPr>
            <a:spLocks noGrp="1"/>
          </p:cNvSpPr>
          <p:nvPr>
            <p:ph sz="half" idx="13"/>
          </p:nvPr>
        </p:nvSpPr>
        <p:spPr>
          <a:xfrm>
            <a:off x="4662000" y="1619250"/>
            <a:ext cx="4118400" cy="2969419"/>
          </a:xfrm>
        </p:spPr>
        <p:txBody>
          <a:bodyPr/>
          <a:lstStyle>
            <a:lvl1pPr marL="0" marR="0" indent="0" algn="l" defTabSz="8072438" rtl="0" eaLnBrk="1" fontAlgn="base" latinLnBrk="0" hangingPunct="1">
              <a:lnSpc>
                <a:spcPts val="2100"/>
              </a:lnSpc>
              <a:spcBef>
                <a:spcPct val="0"/>
              </a:spcBef>
              <a:spcAft>
                <a:spcPts val="900"/>
              </a:spcAft>
              <a:buClr>
                <a:srgbClr val="000000"/>
              </a:buClr>
              <a:buSzTx/>
              <a:buFontTx/>
              <a:buNone/>
              <a:tabLst/>
              <a:defRPr sz="1500"/>
            </a:lvl1pPr>
            <a:lvl2pPr>
              <a:defRPr sz="1350"/>
            </a:lvl2pPr>
            <a:lvl3pPr>
              <a:defRPr sz="1200"/>
            </a:lvl3pPr>
            <a:lvl4pPr>
              <a:defRPr sz="1050"/>
            </a:lvl4pPr>
            <a:lvl5pPr>
              <a:defRPr sz="105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ftr" sz="quarter" idx="14"/>
          </p:nvPr>
        </p:nvSpPr>
        <p:spPr>
          <a:ln/>
        </p:spPr>
        <p:txBody>
          <a:bodyPr/>
          <a:lstStyle>
            <a:lvl1pPr>
              <a:defRPr/>
            </a:lvl1pPr>
          </a:lstStyle>
          <a:p>
            <a:pPr>
              <a:defRPr/>
            </a:pPr>
            <a:r>
              <a:rPr lang="en-GB" altLang="en-US"/>
              <a:t>Presentation title (to edit, click Insert &gt; Header &amp; Footer)</a:t>
            </a:r>
          </a:p>
        </p:txBody>
      </p:sp>
      <p:sp>
        <p:nvSpPr>
          <p:cNvPr id="6" name="Rectangle 5"/>
          <p:cNvSpPr>
            <a:spLocks noGrp="1" noChangeArrowheads="1"/>
          </p:cNvSpPr>
          <p:nvPr>
            <p:ph type="sldNum" sz="quarter" idx="15"/>
          </p:nvPr>
        </p:nvSpPr>
        <p:spPr>
          <a:ln/>
        </p:spPr>
        <p:txBody>
          <a:bodyPr/>
          <a:lstStyle>
            <a:lvl1pPr>
              <a:defRPr/>
            </a:lvl1pPr>
          </a:lstStyle>
          <a:p>
            <a:pPr>
              <a:defRPr/>
            </a:pPr>
            <a:fld id="{B0E557AD-69A6-46E6-825F-2B54AD2737D2}" type="slidenum">
              <a:rPr lang="en-GB" altLang="en-US"/>
              <a:pPr>
                <a:defRPr/>
              </a:pPr>
              <a:t>‹#›</a:t>
            </a:fld>
            <a:endParaRPr lang="en-GB" altLang="en-US"/>
          </a:p>
        </p:txBody>
      </p:sp>
      <p:sp>
        <p:nvSpPr>
          <p:cNvPr id="7" name="Rectangle 8"/>
          <p:cNvSpPr>
            <a:spLocks noGrp="1" noChangeArrowheads="1"/>
          </p:cNvSpPr>
          <p:nvPr>
            <p:ph type="dt" sz="half" idx="16"/>
          </p:nvPr>
        </p:nvSpPr>
        <p:spPr>
          <a:ln/>
        </p:spPr>
        <p:txBody>
          <a:bodyPr/>
          <a:lstStyle>
            <a:lvl1pPr>
              <a:defRPr/>
            </a:lvl1pPr>
          </a:lstStyle>
          <a:p>
            <a:pPr>
              <a:defRPr/>
            </a:pPr>
            <a:fld id="{F5429766-28D9-45E0-B71E-399C7C16BF05}" type="datetime4">
              <a:rPr lang="en-GB" altLang="en-US"/>
              <a:pPr>
                <a:defRPr/>
              </a:pPr>
              <a:t>26 March 2017</a:t>
            </a:fld>
            <a:endParaRPr lang="en-GB" altLang="en-US"/>
          </a:p>
        </p:txBody>
      </p:sp>
    </p:spTree>
    <p:extLst>
      <p:ext uri="{BB962C8B-B14F-4D97-AF65-F5344CB8AC3E}">
        <p14:creationId xmlns:p14="http://schemas.microsoft.com/office/powerpoint/2010/main" val="4123034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intro">
    <p:spTree>
      <p:nvGrpSpPr>
        <p:cNvPr id="1" name=""/>
        <p:cNvGrpSpPr/>
        <p:nvPr/>
      </p:nvGrpSpPr>
      <p:grpSpPr>
        <a:xfrm>
          <a:off x="0" y="0"/>
          <a:ext cx="0" cy="0"/>
          <a:chOff x="0" y="0"/>
          <a:chExt cx="0" cy="0"/>
        </a:xfrm>
      </p:grpSpPr>
      <p:sp>
        <p:nvSpPr>
          <p:cNvPr id="4" name="Line 2"/>
          <p:cNvSpPr>
            <a:spLocks noChangeShapeType="1"/>
          </p:cNvSpPr>
          <p:nvPr userDrawn="1"/>
        </p:nvSpPr>
        <p:spPr bwMode="auto">
          <a:xfrm>
            <a:off x="358775" y="2833688"/>
            <a:ext cx="6119813" cy="0"/>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 name="Text Placeholder 9"/>
          <p:cNvSpPr>
            <a:spLocks noGrp="1"/>
          </p:cNvSpPr>
          <p:nvPr>
            <p:ph type="body" sz="quarter" idx="14"/>
          </p:nvPr>
        </p:nvSpPr>
        <p:spPr>
          <a:xfrm>
            <a:off x="360000" y="1996035"/>
            <a:ext cx="6120000" cy="755648"/>
          </a:xfrm>
        </p:spPr>
        <p:txBody>
          <a:bodyPr anchor="b"/>
          <a:lstStyle>
            <a:lvl1pPr>
              <a:lnSpc>
                <a:spcPts val="2400"/>
              </a:lnSpc>
              <a:spcAft>
                <a:spcPts val="0"/>
              </a:spcAft>
              <a:defRPr sz="2100" b="0">
                <a:solidFill>
                  <a:srgbClr val="003399"/>
                </a:solidFill>
              </a:defRPr>
            </a:lvl1pPr>
          </a:lstStyle>
          <a:p>
            <a:pPr lvl="0"/>
            <a:r>
              <a:rPr lang="en-US"/>
              <a:t>Click to edit Master text styles</a:t>
            </a:r>
          </a:p>
        </p:txBody>
      </p:sp>
      <p:sp>
        <p:nvSpPr>
          <p:cNvPr id="13" name="Text Placeholder 12"/>
          <p:cNvSpPr>
            <a:spLocks noGrp="1"/>
          </p:cNvSpPr>
          <p:nvPr>
            <p:ph type="body" sz="quarter" idx="15"/>
          </p:nvPr>
        </p:nvSpPr>
        <p:spPr>
          <a:xfrm>
            <a:off x="360363" y="2931790"/>
            <a:ext cx="6119812" cy="1727523"/>
          </a:xfrm>
        </p:spPr>
        <p:txBody>
          <a:bodyPr/>
          <a:lstStyle>
            <a:lvl1pPr>
              <a:defRPr baseline="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2"/>
          <p:cNvSpPr>
            <a:spLocks noGrp="1"/>
          </p:cNvSpPr>
          <p:nvPr>
            <p:ph type="ftr" sz="quarter" idx="16"/>
          </p:nvPr>
        </p:nvSpPr>
        <p:spPr/>
        <p:txBody>
          <a:bodyPr/>
          <a:lstStyle>
            <a:lvl1pPr>
              <a:defRPr/>
            </a:lvl1pPr>
          </a:lstStyle>
          <a:p>
            <a:pPr>
              <a:defRPr/>
            </a:pPr>
            <a:r>
              <a:rPr lang="en-GB" altLang="en-US"/>
              <a:t>Presentation title (to edit, click Insert &gt; Header &amp; Footer)</a:t>
            </a:r>
          </a:p>
        </p:txBody>
      </p:sp>
      <p:sp>
        <p:nvSpPr>
          <p:cNvPr id="6" name="Slide Number Placeholder 3"/>
          <p:cNvSpPr>
            <a:spLocks noGrp="1"/>
          </p:cNvSpPr>
          <p:nvPr>
            <p:ph type="sldNum" sz="quarter" idx="17"/>
          </p:nvPr>
        </p:nvSpPr>
        <p:spPr/>
        <p:txBody>
          <a:bodyPr/>
          <a:lstStyle>
            <a:lvl1pPr>
              <a:defRPr/>
            </a:lvl1pPr>
          </a:lstStyle>
          <a:p>
            <a:pPr>
              <a:defRPr/>
            </a:pPr>
            <a:fld id="{EB6E20B3-F3C3-45E5-AD6C-EA2F00DF42E9}" type="slidenum">
              <a:rPr lang="en-GB" altLang="en-US"/>
              <a:pPr>
                <a:defRPr/>
              </a:pPr>
              <a:t>‹#›</a:t>
            </a:fld>
            <a:endParaRPr lang="en-GB" altLang="en-US"/>
          </a:p>
        </p:txBody>
      </p:sp>
      <p:sp>
        <p:nvSpPr>
          <p:cNvPr id="7" name="Date Placeholder 4"/>
          <p:cNvSpPr>
            <a:spLocks noGrp="1"/>
          </p:cNvSpPr>
          <p:nvPr>
            <p:ph type="dt" sz="half" idx="18"/>
          </p:nvPr>
        </p:nvSpPr>
        <p:spPr/>
        <p:txBody>
          <a:bodyPr/>
          <a:lstStyle>
            <a:lvl1pPr>
              <a:defRPr/>
            </a:lvl1pPr>
          </a:lstStyle>
          <a:p>
            <a:pPr>
              <a:defRPr/>
            </a:pPr>
            <a:fld id="{57C29A04-7D75-40A7-83A9-4166D8865E91}" type="datetime4">
              <a:rPr lang="en-GB" altLang="en-US"/>
              <a:pPr>
                <a:defRPr/>
              </a:pPr>
              <a:t>26 March 2017</a:t>
            </a:fld>
            <a:endParaRPr lang="en-GB" altLang="en-US"/>
          </a:p>
        </p:txBody>
      </p:sp>
    </p:spTree>
    <p:extLst>
      <p:ext uri="{BB962C8B-B14F-4D97-AF65-F5344CB8AC3E}">
        <p14:creationId xmlns:p14="http://schemas.microsoft.com/office/powerpoint/2010/main" val="3870025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Normal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ftr" sz="quarter" idx="10"/>
          </p:nvPr>
        </p:nvSpPr>
        <p:spPr>
          <a:ln/>
        </p:spPr>
        <p:txBody>
          <a:bodyPr/>
          <a:lstStyle>
            <a:lvl1pPr>
              <a:defRPr/>
            </a:lvl1pPr>
          </a:lstStyle>
          <a:p>
            <a:pPr>
              <a:defRPr/>
            </a:pPr>
            <a:r>
              <a:rPr lang="en-GB" altLang="en-US"/>
              <a:t>Presentation title (to edit, click Insert &gt; Header &amp; Footer)</a:t>
            </a:r>
          </a:p>
        </p:txBody>
      </p:sp>
      <p:sp>
        <p:nvSpPr>
          <p:cNvPr id="5" name="Rectangle 5"/>
          <p:cNvSpPr>
            <a:spLocks noGrp="1" noChangeArrowheads="1"/>
          </p:cNvSpPr>
          <p:nvPr>
            <p:ph type="sldNum" sz="quarter" idx="11"/>
          </p:nvPr>
        </p:nvSpPr>
        <p:spPr>
          <a:ln/>
        </p:spPr>
        <p:txBody>
          <a:bodyPr/>
          <a:lstStyle>
            <a:lvl1pPr>
              <a:defRPr/>
            </a:lvl1pPr>
          </a:lstStyle>
          <a:p>
            <a:pPr>
              <a:defRPr/>
            </a:pPr>
            <a:fld id="{81F7C198-5CF1-498E-A7A6-22932C22B562}" type="slidenum">
              <a:rPr lang="en-GB" altLang="en-US"/>
              <a:pPr>
                <a:defRPr/>
              </a:pPr>
              <a:t>‹#›</a:t>
            </a:fld>
            <a:endParaRPr lang="en-GB" altLang="en-US"/>
          </a:p>
        </p:txBody>
      </p:sp>
      <p:sp>
        <p:nvSpPr>
          <p:cNvPr id="6" name="Rectangle 8"/>
          <p:cNvSpPr>
            <a:spLocks noGrp="1" noChangeArrowheads="1"/>
          </p:cNvSpPr>
          <p:nvPr>
            <p:ph type="dt" sz="half" idx="12"/>
          </p:nvPr>
        </p:nvSpPr>
        <p:spPr>
          <a:ln/>
        </p:spPr>
        <p:txBody>
          <a:bodyPr/>
          <a:lstStyle>
            <a:lvl1pPr>
              <a:defRPr/>
            </a:lvl1pPr>
          </a:lstStyle>
          <a:p>
            <a:pPr>
              <a:defRPr/>
            </a:pPr>
            <a:fld id="{2AEC475E-5C63-4314-8A2A-3E307E2C0ABC}" type="datetime4">
              <a:rPr lang="en-GB" altLang="en-US"/>
              <a:pPr>
                <a:defRPr/>
              </a:pPr>
              <a:t>26 March 2017</a:t>
            </a:fld>
            <a:endParaRPr lang="en-GB" altLang="en-US"/>
          </a:p>
        </p:txBody>
      </p:sp>
    </p:spTree>
    <p:extLst>
      <p:ext uri="{BB962C8B-B14F-4D97-AF65-F5344CB8AC3E}">
        <p14:creationId xmlns:p14="http://schemas.microsoft.com/office/powerpoint/2010/main" val="482566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ubl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Content Placeholder 2"/>
          <p:cNvSpPr>
            <a:spLocks noGrp="1"/>
          </p:cNvSpPr>
          <p:nvPr>
            <p:ph sz="half" idx="1"/>
          </p:nvPr>
        </p:nvSpPr>
        <p:spPr>
          <a:xfrm>
            <a:off x="358776" y="1619250"/>
            <a:ext cx="4118400" cy="2969419"/>
          </a:xfrm>
        </p:spPr>
        <p:txBody>
          <a:bodyPr/>
          <a:lstStyle>
            <a:lvl1pPr>
              <a:defRPr sz="1500"/>
            </a:lvl1pPr>
            <a:lvl2pPr>
              <a:defRPr sz="1350"/>
            </a:lvl2pPr>
            <a:lvl3pPr>
              <a:defRPr sz="1200"/>
            </a:lvl3pPr>
            <a:lvl4pPr>
              <a:defRPr sz="1050"/>
            </a:lvl4pPr>
            <a:lvl5pPr>
              <a:defRPr sz="105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62488" y="1619250"/>
            <a:ext cx="4117975" cy="2969419"/>
          </a:xfrm>
        </p:spPr>
        <p:txBody>
          <a:bodyPr/>
          <a:lstStyle>
            <a:lvl1pPr>
              <a:defRPr sz="1500"/>
            </a:lvl1pPr>
            <a:lvl2pPr>
              <a:defRPr sz="1350"/>
            </a:lvl2pPr>
            <a:lvl3pPr>
              <a:defRPr sz="1200"/>
            </a:lvl3pPr>
            <a:lvl4pPr>
              <a:defRPr sz="1050"/>
            </a:lvl4pPr>
            <a:lvl5pPr>
              <a:defRPr sz="105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ftr" sz="quarter" idx="10"/>
          </p:nvPr>
        </p:nvSpPr>
        <p:spPr>
          <a:ln/>
        </p:spPr>
        <p:txBody>
          <a:bodyPr/>
          <a:lstStyle>
            <a:lvl1pPr>
              <a:defRPr/>
            </a:lvl1pPr>
          </a:lstStyle>
          <a:p>
            <a:pPr>
              <a:defRPr/>
            </a:pPr>
            <a:r>
              <a:rPr lang="en-GB" altLang="en-US"/>
              <a:t>Presentation title (to edit, click Insert &gt; Header &amp; Footer)</a:t>
            </a:r>
          </a:p>
        </p:txBody>
      </p:sp>
      <p:sp>
        <p:nvSpPr>
          <p:cNvPr id="6" name="Rectangle 5"/>
          <p:cNvSpPr>
            <a:spLocks noGrp="1" noChangeArrowheads="1"/>
          </p:cNvSpPr>
          <p:nvPr>
            <p:ph type="sldNum" sz="quarter" idx="11"/>
          </p:nvPr>
        </p:nvSpPr>
        <p:spPr>
          <a:ln/>
        </p:spPr>
        <p:txBody>
          <a:bodyPr/>
          <a:lstStyle>
            <a:lvl1pPr>
              <a:defRPr/>
            </a:lvl1pPr>
          </a:lstStyle>
          <a:p>
            <a:pPr>
              <a:defRPr/>
            </a:pPr>
            <a:fld id="{24112075-8429-46B0-BDB0-303AB1F69052}" type="slidenum">
              <a:rPr lang="en-GB" altLang="en-US"/>
              <a:pPr>
                <a:defRPr/>
              </a:pPr>
              <a:t>‹#›</a:t>
            </a:fld>
            <a:endParaRPr lang="en-GB" altLang="en-US"/>
          </a:p>
        </p:txBody>
      </p:sp>
      <p:sp>
        <p:nvSpPr>
          <p:cNvPr id="7" name="Rectangle 8"/>
          <p:cNvSpPr>
            <a:spLocks noGrp="1" noChangeArrowheads="1"/>
          </p:cNvSpPr>
          <p:nvPr>
            <p:ph type="dt" sz="half" idx="12"/>
          </p:nvPr>
        </p:nvSpPr>
        <p:spPr>
          <a:ln/>
        </p:spPr>
        <p:txBody>
          <a:bodyPr/>
          <a:lstStyle>
            <a:lvl1pPr>
              <a:defRPr/>
            </a:lvl1pPr>
          </a:lstStyle>
          <a:p>
            <a:pPr>
              <a:defRPr/>
            </a:pPr>
            <a:fld id="{32331221-2376-415B-8A35-358222A52C4F}" type="datetime4">
              <a:rPr lang="en-GB" altLang="en-US"/>
              <a:pPr>
                <a:defRPr/>
              </a:pPr>
              <a:t>26 March 2017</a:t>
            </a:fld>
            <a:endParaRPr lang="en-GB" altLang="en-US"/>
          </a:p>
        </p:txBody>
      </p:sp>
    </p:spTree>
    <p:extLst>
      <p:ext uri="{BB962C8B-B14F-4D97-AF65-F5344CB8AC3E}">
        <p14:creationId xmlns:p14="http://schemas.microsoft.com/office/powerpoint/2010/main" val="647558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ftr" sz="quarter" idx="10"/>
          </p:nvPr>
        </p:nvSpPr>
        <p:spPr>
          <a:ln/>
        </p:spPr>
        <p:txBody>
          <a:bodyPr/>
          <a:lstStyle>
            <a:lvl1pPr>
              <a:defRPr/>
            </a:lvl1pPr>
          </a:lstStyle>
          <a:p>
            <a:pPr>
              <a:defRPr/>
            </a:pPr>
            <a:r>
              <a:rPr lang="en-GB" altLang="en-US"/>
              <a:t>Presentation title (to edit, click Insert &gt; Header &amp; Footer)</a:t>
            </a:r>
          </a:p>
        </p:txBody>
      </p:sp>
      <p:sp>
        <p:nvSpPr>
          <p:cNvPr id="4" name="Rectangle 5"/>
          <p:cNvSpPr>
            <a:spLocks noGrp="1" noChangeArrowheads="1"/>
          </p:cNvSpPr>
          <p:nvPr>
            <p:ph type="sldNum" sz="quarter" idx="11"/>
          </p:nvPr>
        </p:nvSpPr>
        <p:spPr>
          <a:ln/>
        </p:spPr>
        <p:txBody>
          <a:bodyPr/>
          <a:lstStyle>
            <a:lvl1pPr>
              <a:defRPr/>
            </a:lvl1pPr>
          </a:lstStyle>
          <a:p>
            <a:pPr>
              <a:defRPr/>
            </a:pPr>
            <a:fld id="{72FA0CA5-4F06-49B5-9870-441EB35A140A}" type="slidenum">
              <a:rPr lang="en-GB" altLang="en-US"/>
              <a:pPr>
                <a:defRPr/>
              </a:pPr>
              <a:t>‹#›</a:t>
            </a:fld>
            <a:endParaRPr lang="en-GB" altLang="en-US"/>
          </a:p>
        </p:txBody>
      </p:sp>
      <p:sp>
        <p:nvSpPr>
          <p:cNvPr id="5" name="Rectangle 8"/>
          <p:cNvSpPr>
            <a:spLocks noGrp="1" noChangeArrowheads="1"/>
          </p:cNvSpPr>
          <p:nvPr>
            <p:ph type="dt" sz="half" idx="12"/>
          </p:nvPr>
        </p:nvSpPr>
        <p:spPr>
          <a:ln/>
        </p:spPr>
        <p:txBody>
          <a:bodyPr/>
          <a:lstStyle>
            <a:lvl1pPr>
              <a:defRPr/>
            </a:lvl1pPr>
          </a:lstStyle>
          <a:p>
            <a:pPr>
              <a:defRPr/>
            </a:pPr>
            <a:fld id="{82E08491-2052-45CB-A8FF-04307416286F}" type="datetime4">
              <a:rPr lang="en-GB" altLang="en-US"/>
              <a:pPr>
                <a:defRPr/>
              </a:pPr>
              <a:t>26 March 2017</a:t>
            </a:fld>
            <a:endParaRPr lang="en-GB" altLang="en-US"/>
          </a:p>
        </p:txBody>
      </p:sp>
    </p:spTree>
    <p:extLst>
      <p:ext uri="{BB962C8B-B14F-4D97-AF65-F5344CB8AC3E}">
        <p14:creationId xmlns:p14="http://schemas.microsoft.com/office/powerpoint/2010/main" val="573860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ull-page image">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0" y="504000"/>
            <a:ext cx="9144000" cy="4546800"/>
          </a:xfrm>
        </p:spPr>
        <p:txBody>
          <a:bodyPr/>
          <a:lstStyle>
            <a:lvl1pPr>
              <a:defRPr/>
            </a:lvl1pPr>
          </a:lstStyle>
          <a:p>
            <a:pPr lvl="0"/>
            <a:r>
              <a:rPr lang="en-US" noProof="0"/>
              <a:t>Click icon to add picture</a:t>
            </a:r>
            <a:endParaRPr lang="en-GB" noProof="0"/>
          </a:p>
        </p:txBody>
      </p:sp>
    </p:spTree>
    <p:extLst>
      <p:ext uri="{BB962C8B-B14F-4D97-AF65-F5344CB8AC3E}">
        <p14:creationId xmlns:p14="http://schemas.microsoft.com/office/powerpoint/2010/main" val="830390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pic>
        <p:nvPicPr>
          <p:cNvPr id="2" name="Picture 10"/>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260475" y="2452688"/>
            <a:ext cx="3995738" cy="399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83392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58775" y="769938"/>
            <a:ext cx="8423275" cy="712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33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add title</a:t>
            </a:r>
          </a:p>
        </p:txBody>
      </p:sp>
      <p:sp>
        <p:nvSpPr>
          <p:cNvPr id="373764" name="Rectangle 4"/>
          <p:cNvSpPr>
            <a:spLocks noGrp="1" noChangeArrowheads="1"/>
          </p:cNvSpPr>
          <p:nvPr>
            <p:ph type="ftr" sz="quarter" idx="3"/>
          </p:nvPr>
        </p:nvSpPr>
        <p:spPr bwMode="auto">
          <a:xfrm>
            <a:off x="719138" y="4803775"/>
            <a:ext cx="6478587" cy="219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l" eaLnBrk="1" hangingPunct="1">
              <a:lnSpc>
                <a:spcPts val="1200"/>
              </a:lnSpc>
              <a:defRPr sz="830">
                <a:solidFill>
                  <a:schemeClr val="tx1"/>
                </a:solidFill>
                <a:cs typeface="Arial" charset="0"/>
              </a:defRPr>
            </a:lvl1pPr>
          </a:lstStyle>
          <a:p>
            <a:pPr>
              <a:defRPr/>
            </a:pPr>
            <a:r>
              <a:rPr lang="en-GB" altLang="en-US"/>
              <a:t>Presentation title (to edit, click Insert &gt; Header &amp; Footer)</a:t>
            </a:r>
          </a:p>
        </p:txBody>
      </p:sp>
      <p:sp>
        <p:nvSpPr>
          <p:cNvPr id="373765" name="Rectangle 5"/>
          <p:cNvSpPr>
            <a:spLocks noGrp="1" noChangeArrowheads="1"/>
          </p:cNvSpPr>
          <p:nvPr>
            <p:ph type="sldNum" sz="quarter" idx="4"/>
          </p:nvPr>
        </p:nvSpPr>
        <p:spPr bwMode="auto">
          <a:xfrm>
            <a:off x="360363" y="4803775"/>
            <a:ext cx="307975" cy="179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eaLnBrk="1" hangingPunct="1">
              <a:lnSpc>
                <a:spcPts val="1200"/>
              </a:lnSpc>
              <a:defRPr sz="800">
                <a:solidFill>
                  <a:schemeClr val="tx1"/>
                </a:solidFill>
              </a:defRPr>
            </a:lvl1pPr>
          </a:lstStyle>
          <a:p>
            <a:pPr>
              <a:defRPr/>
            </a:pPr>
            <a:fld id="{DDB37718-BCF9-4D28-AFD8-767E5626AB7A}" type="slidenum">
              <a:rPr lang="en-GB" altLang="en-US"/>
              <a:pPr>
                <a:defRPr/>
              </a:pPr>
              <a:t>‹#›</a:t>
            </a:fld>
            <a:endParaRPr lang="en-GB" altLang="en-US"/>
          </a:p>
        </p:txBody>
      </p:sp>
      <p:sp>
        <p:nvSpPr>
          <p:cNvPr id="373768" name="Rectangle 8"/>
          <p:cNvSpPr>
            <a:spLocks noGrp="1" noChangeArrowheads="1"/>
          </p:cNvSpPr>
          <p:nvPr>
            <p:ph type="dt" sz="half" idx="2"/>
          </p:nvPr>
        </p:nvSpPr>
        <p:spPr bwMode="auto">
          <a:xfrm>
            <a:off x="7343775" y="4803775"/>
            <a:ext cx="1439863" cy="18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eaLnBrk="1" hangingPunct="1">
              <a:lnSpc>
                <a:spcPts val="1200"/>
              </a:lnSpc>
              <a:defRPr sz="830">
                <a:solidFill>
                  <a:schemeClr val="tx1"/>
                </a:solidFill>
                <a:cs typeface="Arial" charset="0"/>
              </a:defRPr>
            </a:lvl1pPr>
          </a:lstStyle>
          <a:p>
            <a:pPr>
              <a:defRPr/>
            </a:pPr>
            <a:fld id="{A7EDF9C4-71B0-4646-A863-6E0F8F135E0F}" type="datetime4">
              <a:rPr lang="en-GB" altLang="en-US"/>
              <a:pPr>
                <a:defRPr/>
              </a:pPr>
              <a:t>26 March 2017</a:t>
            </a:fld>
            <a:endParaRPr lang="en-GB" altLang="en-US"/>
          </a:p>
        </p:txBody>
      </p:sp>
      <p:sp>
        <p:nvSpPr>
          <p:cNvPr id="1030" name="Rectangle 15"/>
          <p:cNvSpPr>
            <a:spLocks noChangeArrowheads="1"/>
          </p:cNvSpPr>
          <p:nvPr/>
        </p:nvSpPr>
        <p:spPr bwMode="auto">
          <a:xfrm>
            <a:off x="0" y="0"/>
            <a:ext cx="9144000" cy="504825"/>
          </a:xfrm>
          <a:prstGeom prst="rect">
            <a:avLst/>
          </a:prstGeom>
          <a:solidFill>
            <a:srgbClr val="003399"/>
          </a:solidFill>
          <a:ln>
            <a:noFill/>
          </a:ln>
          <a:effectLst/>
          <a:extLs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lgn="ctr" eaLnBrk="0" hangingPunct="0">
              <a:lnSpc>
                <a:spcPct val="120000"/>
              </a:lnSpc>
              <a:defRPr sz="1600">
                <a:solidFill>
                  <a:srgbClr val="000000"/>
                </a:solidFill>
                <a:latin typeface="Verdana" pitchFamily="34" charset="0"/>
                <a:cs typeface="Arial" pitchFamily="34" charset="0"/>
              </a:defRPr>
            </a:lvl1pPr>
            <a:lvl2pPr marL="742950" indent="-285750" algn="ctr" eaLnBrk="0" hangingPunct="0">
              <a:lnSpc>
                <a:spcPct val="120000"/>
              </a:lnSpc>
              <a:defRPr sz="1600">
                <a:solidFill>
                  <a:srgbClr val="000000"/>
                </a:solidFill>
                <a:latin typeface="Verdana" pitchFamily="34" charset="0"/>
                <a:cs typeface="Arial" pitchFamily="34" charset="0"/>
              </a:defRPr>
            </a:lvl2pPr>
            <a:lvl3pPr marL="1143000" indent="-228600" algn="ctr" eaLnBrk="0" hangingPunct="0">
              <a:lnSpc>
                <a:spcPct val="120000"/>
              </a:lnSpc>
              <a:defRPr sz="1600">
                <a:solidFill>
                  <a:srgbClr val="000000"/>
                </a:solidFill>
                <a:latin typeface="Verdana" pitchFamily="34" charset="0"/>
                <a:cs typeface="Arial" pitchFamily="34" charset="0"/>
              </a:defRPr>
            </a:lvl3pPr>
            <a:lvl4pPr marL="1600200" indent="-228600" algn="ctr" eaLnBrk="0" hangingPunct="0">
              <a:lnSpc>
                <a:spcPct val="120000"/>
              </a:lnSpc>
              <a:defRPr sz="1600">
                <a:solidFill>
                  <a:srgbClr val="000000"/>
                </a:solidFill>
                <a:latin typeface="Verdana" pitchFamily="34" charset="0"/>
                <a:cs typeface="Arial" pitchFamily="34" charset="0"/>
              </a:defRPr>
            </a:lvl4pPr>
            <a:lvl5pPr marL="2057400" indent="-228600" algn="ctr" eaLnBrk="0" hangingPunct="0">
              <a:lnSpc>
                <a:spcPct val="120000"/>
              </a:lnSpc>
              <a:defRPr sz="1600">
                <a:solidFill>
                  <a:srgbClr val="000000"/>
                </a:solidFill>
                <a:latin typeface="Verdana" pitchFamily="34" charset="0"/>
                <a:cs typeface="Arial" pitchFamily="34" charset="0"/>
              </a:defRPr>
            </a:lvl5pPr>
            <a:lvl6pPr marL="2514600" indent="-228600" algn="ctr" eaLnBrk="0" fontAlgn="base" hangingPunct="0">
              <a:lnSpc>
                <a:spcPct val="120000"/>
              </a:lnSpc>
              <a:spcBef>
                <a:spcPct val="0"/>
              </a:spcBef>
              <a:spcAft>
                <a:spcPct val="0"/>
              </a:spcAft>
              <a:defRPr sz="1600">
                <a:solidFill>
                  <a:srgbClr val="000000"/>
                </a:solidFill>
                <a:latin typeface="Verdana" pitchFamily="34" charset="0"/>
                <a:cs typeface="Arial" pitchFamily="34" charset="0"/>
              </a:defRPr>
            </a:lvl6pPr>
            <a:lvl7pPr marL="2971800" indent="-228600" algn="ctr" eaLnBrk="0" fontAlgn="base" hangingPunct="0">
              <a:lnSpc>
                <a:spcPct val="120000"/>
              </a:lnSpc>
              <a:spcBef>
                <a:spcPct val="0"/>
              </a:spcBef>
              <a:spcAft>
                <a:spcPct val="0"/>
              </a:spcAft>
              <a:defRPr sz="1600">
                <a:solidFill>
                  <a:srgbClr val="000000"/>
                </a:solidFill>
                <a:latin typeface="Verdana" pitchFamily="34" charset="0"/>
                <a:cs typeface="Arial" pitchFamily="34" charset="0"/>
              </a:defRPr>
            </a:lvl7pPr>
            <a:lvl8pPr marL="3429000" indent="-228600" algn="ctr" eaLnBrk="0" fontAlgn="base" hangingPunct="0">
              <a:lnSpc>
                <a:spcPct val="120000"/>
              </a:lnSpc>
              <a:spcBef>
                <a:spcPct val="0"/>
              </a:spcBef>
              <a:spcAft>
                <a:spcPct val="0"/>
              </a:spcAft>
              <a:defRPr sz="1600">
                <a:solidFill>
                  <a:srgbClr val="000000"/>
                </a:solidFill>
                <a:latin typeface="Verdana" pitchFamily="34" charset="0"/>
                <a:cs typeface="Arial" pitchFamily="34" charset="0"/>
              </a:defRPr>
            </a:lvl8pPr>
            <a:lvl9pPr marL="3886200" indent="-228600" algn="ctr" eaLnBrk="0" fontAlgn="base" hangingPunct="0">
              <a:lnSpc>
                <a:spcPct val="120000"/>
              </a:lnSpc>
              <a:spcBef>
                <a:spcPct val="0"/>
              </a:spcBef>
              <a:spcAft>
                <a:spcPct val="0"/>
              </a:spcAft>
              <a:defRPr sz="1600">
                <a:solidFill>
                  <a:srgbClr val="000000"/>
                </a:solidFill>
                <a:latin typeface="Verdana" pitchFamily="34" charset="0"/>
                <a:cs typeface="Arial" pitchFamily="34" charset="0"/>
              </a:defRPr>
            </a:lvl9pPr>
          </a:lstStyle>
          <a:p>
            <a:pPr eaLnBrk="1" hangingPunct="1">
              <a:defRPr/>
            </a:pPr>
            <a:endParaRPr lang="en-US" altLang="en-US"/>
          </a:p>
        </p:txBody>
      </p:sp>
      <p:sp>
        <p:nvSpPr>
          <p:cNvPr id="1031" name="Line 17"/>
          <p:cNvSpPr>
            <a:spLocks noChangeShapeType="1"/>
          </p:cNvSpPr>
          <p:nvPr/>
        </p:nvSpPr>
        <p:spPr bwMode="auto">
          <a:xfrm>
            <a:off x="0" y="506413"/>
            <a:ext cx="9144000" cy="1587"/>
          </a:xfrm>
          <a:prstGeom prst="line">
            <a:avLst/>
          </a:prstGeom>
          <a:noFill/>
          <a:ln w="317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73781" name="Rectangle 21"/>
          <p:cNvSpPr>
            <a:spLocks noGrp="1" noChangeArrowheads="1"/>
          </p:cNvSpPr>
          <p:nvPr>
            <p:ph type="body" idx="1"/>
          </p:nvPr>
        </p:nvSpPr>
        <p:spPr bwMode="auto">
          <a:xfrm>
            <a:off x="358775" y="1619250"/>
            <a:ext cx="8423275" cy="2970213"/>
          </a:xfrm>
          <a:prstGeom prst="rect">
            <a:avLst/>
          </a:prstGeom>
          <a:noFill/>
          <a:ln>
            <a:noFill/>
          </a:ln>
          <a:effectLst/>
          <a:extLst>
            <a:ext uri="{909E8E84-426E-40DD-AFC4-6F175D3DCCD1}">
              <a14:hiddenFill xmlns:a14="http://schemas.microsoft.com/office/drawing/2010/main">
                <a:solidFill>
                  <a:srgbClr val="E1E3F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Normal text – Verdana, 15pt regular, ls 21pt, ap 9pt, black.</a:t>
            </a:r>
          </a:p>
          <a:p>
            <a:pPr lvl="1"/>
            <a:r>
              <a:rPr lang="en-GB" altLang="en-US"/>
              <a:t>Title – Verdana, 21pt regular, ls 27pt, blue (0,51,153).</a:t>
            </a:r>
          </a:p>
          <a:p>
            <a:pPr lvl="1"/>
            <a:r>
              <a:rPr lang="en-GB" altLang="en-US"/>
              <a:t>Subtitle – Verdana, 18pt bold (apply manually), ls 27pt, blue (0,51,153).</a:t>
            </a:r>
          </a:p>
          <a:p>
            <a:pPr lvl="1"/>
            <a:r>
              <a:rPr lang="en-GB" altLang="en-US"/>
              <a:t>Bullets level 1 – Verdana, 13.5pt regular, ls 18pt, ap 6pt, black.</a:t>
            </a:r>
          </a:p>
          <a:p>
            <a:pPr lvl="2"/>
            <a:r>
              <a:rPr lang="en-GB" altLang="en-US"/>
              <a:t>Bullets level 2 – Verdana, 12pt regular, ls 18pt, ap 4.5pt, black.</a:t>
            </a:r>
          </a:p>
          <a:p>
            <a:pPr lvl="3"/>
            <a:r>
              <a:rPr lang="en-GB" altLang="en-US"/>
              <a:t>Bullets level 3 – Verdana, 10.5pt regular, ls 15pt, ap 4.5pt, black. NOT RECOMMENDED TO USE BEYOND LEVEL 3</a:t>
            </a:r>
          </a:p>
          <a:p>
            <a:pPr lvl="4"/>
            <a:r>
              <a:rPr lang="en-GB" altLang="en-US"/>
              <a:t>Bullets level 4 – Verdana, 10.5pt regular, ls 15pt, ap 4.5pt, black.</a:t>
            </a:r>
          </a:p>
          <a:p>
            <a:pPr lvl="4"/>
            <a:r>
              <a:rPr lang="en-GB" altLang="en-US"/>
              <a:t>Bullets level 5 – Verdana, 10.5pt regular, ls 15pt, ap 4.5pt, black.</a:t>
            </a:r>
          </a:p>
          <a:p>
            <a:pPr lvl="6"/>
            <a:r>
              <a:rPr lang="en-GB" altLang="en-US"/>
              <a:t>Bullets level 6 – Verdana, 10.5pt regular, ls 15pt, ap 4.5pt, black.</a:t>
            </a:r>
          </a:p>
          <a:p>
            <a:pPr lvl="7"/>
            <a:r>
              <a:rPr lang="en-GB" altLang="en-US"/>
              <a:t>Bullets level 7 – Verdana, 10.5pt regular, ls 15pt, ap 4.5pt, black.</a:t>
            </a:r>
          </a:p>
          <a:p>
            <a:pPr lvl="8"/>
            <a:r>
              <a:rPr lang="en-GB" altLang="en-US"/>
              <a:t>Bullets level 8 – Verdana, 10.5pt regular, ls 15pt, ap 4.5pt, black.</a:t>
            </a:r>
          </a:p>
        </p:txBody>
      </p:sp>
      <p:pic>
        <p:nvPicPr>
          <p:cNvPr id="1033" name="Picture 1"/>
          <p:cNvPicPr>
            <a:picLocks noChangeAspect="1"/>
          </p:cNvPicPr>
          <p:nvPr/>
        </p:nvPicPr>
        <p:blipFill>
          <a:blip r:embed="rId10">
            <a:extLst>
              <a:ext uri="{28A0092B-C50C-407E-A947-70E740481C1C}">
                <a14:useLocalDpi xmlns:a14="http://schemas.microsoft.com/office/drawing/2010/main" val="0"/>
              </a:ext>
            </a:extLst>
          </a:blip>
          <a:srcRect l="7994" t="17599" r="8041" b="26817"/>
          <a:stretch>
            <a:fillRect/>
          </a:stretch>
        </p:blipFill>
        <p:spPr bwMode="auto">
          <a:xfrm>
            <a:off x="7415213" y="71438"/>
            <a:ext cx="1368425"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Rectangle 15"/>
          <p:cNvSpPr>
            <a:spLocks noChangeArrowheads="1"/>
          </p:cNvSpPr>
          <p:nvPr/>
        </p:nvSpPr>
        <p:spPr bwMode="auto">
          <a:xfrm>
            <a:off x="0" y="5051425"/>
            <a:ext cx="9144000" cy="93663"/>
          </a:xfrm>
          <a:prstGeom prst="rect">
            <a:avLst/>
          </a:prstGeom>
          <a:solidFill>
            <a:srgbClr val="003399"/>
          </a:solidFill>
          <a:ln>
            <a:noFill/>
          </a:ln>
          <a:effectLst/>
          <a:extLs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lvl1pPr algn="ctr" eaLnBrk="0" hangingPunct="0">
              <a:lnSpc>
                <a:spcPct val="120000"/>
              </a:lnSpc>
              <a:defRPr sz="1600">
                <a:solidFill>
                  <a:srgbClr val="000000"/>
                </a:solidFill>
                <a:latin typeface="Verdana" pitchFamily="34" charset="0"/>
                <a:cs typeface="Arial" pitchFamily="34" charset="0"/>
              </a:defRPr>
            </a:lvl1pPr>
            <a:lvl2pPr marL="742950" indent="-285750" algn="ctr" eaLnBrk="0" hangingPunct="0">
              <a:lnSpc>
                <a:spcPct val="120000"/>
              </a:lnSpc>
              <a:defRPr sz="1600">
                <a:solidFill>
                  <a:srgbClr val="000000"/>
                </a:solidFill>
                <a:latin typeface="Verdana" pitchFamily="34" charset="0"/>
                <a:cs typeface="Arial" pitchFamily="34" charset="0"/>
              </a:defRPr>
            </a:lvl2pPr>
            <a:lvl3pPr marL="1143000" indent="-228600" algn="ctr" eaLnBrk="0" hangingPunct="0">
              <a:lnSpc>
                <a:spcPct val="120000"/>
              </a:lnSpc>
              <a:defRPr sz="1600">
                <a:solidFill>
                  <a:srgbClr val="000000"/>
                </a:solidFill>
                <a:latin typeface="Verdana" pitchFamily="34" charset="0"/>
                <a:cs typeface="Arial" pitchFamily="34" charset="0"/>
              </a:defRPr>
            </a:lvl3pPr>
            <a:lvl4pPr marL="1600200" indent="-228600" algn="ctr" eaLnBrk="0" hangingPunct="0">
              <a:lnSpc>
                <a:spcPct val="120000"/>
              </a:lnSpc>
              <a:defRPr sz="1600">
                <a:solidFill>
                  <a:srgbClr val="000000"/>
                </a:solidFill>
                <a:latin typeface="Verdana" pitchFamily="34" charset="0"/>
                <a:cs typeface="Arial" pitchFamily="34" charset="0"/>
              </a:defRPr>
            </a:lvl4pPr>
            <a:lvl5pPr marL="2057400" indent="-228600" algn="ctr" eaLnBrk="0" hangingPunct="0">
              <a:lnSpc>
                <a:spcPct val="120000"/>
              </a:lnSpc>
              <a:defRPr sz="1600">
                <a:solidFill>
                  <a:srgbClr val="000000"/>
                </a:solidFill>
                <a:latin typeface="Verdana" pitchFamily="34" charset="0"/>
                <a:cs typeface="Arial" pitchFamily="34" charset="0"/>
              </a:defRPr>
            </a:lvl5pPr>
            <a:lvl6pPr marL="2514600" indent="-228600" algn="ctr" eaLnBrk="0" fontAlgn="base" hangingPunct="0">
              <a:lnSpc>
                <a:spcPct val="120000"/>
              </a:lnSpc>
              <a:spcBef>
                <a:spcPct val="0"/>
              </a:spcBef>
              <a:spcAft>
                <a:spcPct val="0"/>
              </a:spcAft>
              <a:defRPr sz="1600">
                <a:solidFill>
                  <a:srgbClr val="000000"/>
                </a:solidFill>
                <a:latin typeface="Verdana" pitchFamily="34" charset="0"/>
                <a:cs typeface="Arial" pitchFamily="34" charset="0"/>
              </a:defRPr>
            </a:lvl6pPr>
            <a:lvl7pPr marL="2971800" indent="-228600" algn="ctr" eaLnBrk="0" fontAlgn="base" hangingPunct="0">
              <a:lnSpc>
                <a:spcPct val="120000"/>
              </a:lnSpc>
              <a:spcBef>
                <a:spcPct val="0"/>
              </a:spcBef>
              <a:spcAft>
                <a:spcPct val="0"/>
              </a:spcAft>
              <a:defRPr sz="1600">
                <a:solidFill>
                  <a:srgbClr val="000000"/>
                </a:solidFill>
                <a:latin typeface="Verdana" pitchFamily="34" charset="0"/>
                <a:cs typeface="Arial" pitchFamily="34" charset="0"/>
              </a:defRPr>
            </a:lvl7pPr>
            <a:lvl8pPr marL="3429000" indent="-228600" algn="ctr" eaLnBrk="0" fontAlgn="base" hangingPunct="0">
              <a:lnSpc>
                <a:spcPct val="120000"/>
              </a:lnSpc>
              <a:spcBef>
                <a:spcPct val="0"/>
              </a:spcBef>
              <a:spcAft>
                <a:spcPct val="0"/>
              </a:spcAft>
              <a:defRPr sz="1600">
                <a:solidFill>
                  <a:srgbClr val="000000"/>
                </a:solidFill>
                <a:latin typeface="Verdana" pitchFamily="34" charset="0"/>
                <a:cs typeface="Arial" pitchFamily="34" charset="0"/>
              </a:defRPr>
            </a:lvl8pPr>
            <a:lvl9pPr marL="3886200" indent="-228600" algn="ctr" eaLnBrk="0" fontAlgn="base" hangingPunct="0">
              <a:lnSpc>
                <a:spcPct val="120000"/>
              </a:lnSpc>
              <a:spcBef>
                <a:spcPct val="0"/>
              </a:spcBef>
              <a:spcAft>
                <a:spcPct val="0"/>
              </a:spcAft>
              <a:defRPr sz="1600">
                <a:solidFill>
                  <a:srgbClr val="000000"/>
                </a:solidFill>
                <a:latin typeface="Verdana" pitchFamily="34" charset="0"/>
                <a:cs typeface="Arial" pitchFamily="34" charset="0"/>
              </a:defRPr>
            </a:lvl9pPr>
          </a:lstStyle>
          <a:p>
            <a:pPr eaLnBrk="1" hangingPunct="1">
              <a:defRPr/>
            </a:pPr>
            <a:endParaRPr lang="en-US" altLang="en-US"/>
          </a:p>
        </p:txBody>
      </p:sp>
    </p:spTree>
  </p:cSld>
  <p:clrMap bg1="lt1" tx1="dk1" bg2="lt2" tx2="dk2" accent1="accent1" accent2="accent2" accent3="accent3" accent4="accent4" accent5="accent5" accent6="accent6" hlink="hlink" folHlink="folHlink"/>
  <p:sldLayoutIdLst>
    <p:sldLayoutId id="2147483987" r:id="rId1"/>
    <p:sldLayoutId id="2147483983" r:id="rId2"/>
    <p:sldLayoutId id="2147483988" r:id="rId3"/>
    <p:sldLayoutId id="2147483984" r:id="rId4"/>
    <p:sldLayoutId id="2147483985" r:id="rId5"/>
    <p:sldLayoutId id="2147483986" r:id="rId6"/>
    <p:sldLayoutId id="2147483989" r:id="rId7"/>
    <p:sldLayoutId id="2147483990" r:id="rId8"/>
  </p:sldLayoutIdLst>
  <p:hf hdr="0" dt="0"/>
  <p:txStyles>
    <p:titleStyle>
      <a:lvl1pPr algn="l" rtl="0" eaLnBrk="0" fontAlgn="base" hangingPunct="0">
        <a:lnSpc>
          <a:spcPts val="2700"/>
        </a:lnSpc>
        <a:spcBef>
          <a:spcPct val="0"/>
        </a:spcBef>
        <a:spcAft>
          <a:spcPct val="0"/>
        </a:spcAft>
        <a:defRPr sz="2100">
          <a:solidFill>
            <a:schemeClr val="tx2"/>
          </a:solidFill>
          <a:latin typeface="+mj-lt"/>
          <a:ea typeface="+mj-ea"/>
          <a:cs typeface="+mj-cs"/>
        </a:defRPr>
      </a:lvl1pPr>
      <a:lvl2pPr algn="l" rtl="0" eaLnBrk="0" fontAlgn="base" hangingPunct="0">
        <a:lnSpc>
          <a:spcPts val="2700"/>
        </a:lnSpc>
        <a:spcBef>
          <a:spcPct val="0"/>
        </a:spcBef>
        <a:spcAft>
          <a:spcPct val="0"/>
        </a:spcAft>
        <a:defRPr sz="2100">
          <a:solidFill>
            <a:schemeClr val="tx2"/>
          </a:solidFill>
          <a:latin typeface="Verdana" pitchFamily="34" charset="0"/>
          <a:cs typeface="Arial" charset="0"/>
        </a:defRPr>
      </a:lvl2pPr>
      <a:lvl3pPr algn="l" rtl="0" eaLnBrk="0" fontAlgn="base" hangingPunct="0">
        <a:lnSpc>
          <a:spcPts val="2700"/>
        </a:lnSpc>
        <a:spcBef>
          <a:spcPct val="0"/>
        </a:spcBef>
        <a:spcAft>
          <a:spcPct val="0"/>
        </a:spcAft>
        <a:defRPr sz="2100">
          <a:solidFill>
            <a:schemeClr val="tx2"/>
          </a:solidFill>
          <a:latin typeface="Verdana" pitchFamily="34" charset="0"/>
          <a:cs typeface="Arial" charset="0"/>
        </a:defRPr>
      </a:lvl3pPr>
      <a:lvl4pPr algn="l" rtl="0" eaLnBrk="0" fontAlgn="base" hangingPunct="0">
        <a:lnSpc>
          <a:spcPts val="2700"/>
        </a:lnSpc>
        <a:spcBef>
          <a:spcPct val="0"/>
        </a:spcBef>
        <a:spcAft>
          <a:spcPct val="0"/>
        </a:spcAft>
        <a:defRPr sz="2100">
          <a:solidFill>
            <a:schemeClr val="tx2"/>
          </a:solidFill>
          <a:latin typeface="Verdana" pitchFamily="34" charset="0"/>
          <a:cs typeface="Arial" charset="0"/>
        </a:defRPr>
      </a:lvl4pPr>
      <a:lvl5pPr algn="l" rtl="0" eaLnBrk="0" fontAlgn="base" hangingPunct="0">
        <a:lnSpc>
          <a:spcPts val="2700"/>
        </a:lnSpc>
        <a:spcBef>
          <a:spcPct val="0"/>
        </a:spcBef>
        <a:spcAft>
          <a:spcPct val="0"/>
        </a:spcAft>
        <a:defRPr sz="2100">
          <a:solidFill>
            <a:schemeClr val="tx2"/>
          </a:solidFill>
          <a:latin typeface="Verdana" pitchFamily="34" charset="0"/>
          <a:cs typeface="Arial" charset="0"/>
        </a:defRPr>
      </a:lvl5pPr>
      <a:lvl6pPr marL="457200" algn="l" rtl="0" eaLnBrk="1" fontAlgn="base" hangingPunct="1">
        <a:lnSpc>
          <a:spcPts val="3600"/>
        </a:lnSpc>
        <a:spcBef>
          <a:spcPct val="0"/>
        </a:spcBef>
        <a:spcAft>
          <a:spcPct val="0"/>
        </a:spcAft>
        <a:defRPr sz="2800">
          <a:solidFill>
            <a:schemeClr val="tx2"/>
          </a:solidFill>
          <a:latin typeface="Verdana" pitchFamily="34" charset="0"/>
          <a:cs typeface="Arial" charset="0"/>
        </a:defRPr>
      </a:lvl6pPr>
      <a:lvl7pPr marL="914400" algn="l" rtl="0" eaLnBrk="1" fontAlgn="base" hangingPunct="1">
        <a:lnSpc>
          <a:spcPts val="3600"/>
        </a:lnSpc>
        <a:spcBef>
          <a:spcPct val="0"/>
        </a:spcBef>
        <a:spcAft>
          <a:spcPct val="0"/>
        </a:spcAft>
        <a:defRPr sz="2800">
          <a:solidFill>
            <a:schemeClr val="tx2"/>
          </a:solidFill>
          <a:latin typeface="Verdana" pitchFamily="34" charset="0"/>
          <a:cs typeface="Arial" charset="0"/>
        </a:defRPr>
      </a:lvl7pPr>
      <a:lvl8pPr marL="1371600" algn="l" rtl="0" eaLnBrk="1" fontAlgn="base" hangingPunct="1">
        <a:lnSpc>
          <a:spcPts val="3600"/>
        </a:lnSpc>
        <a:spcBef>
          <a:spcPct val="0"/>
        </a:spcBef>
        <a:spcAft>
          <a:spcPct val="0"/>
        </a:spcAft>
        <a:defRPr sz="2800">
          <a:solidFill>
            <a:schemeClr val="tx2"/>
          </a:solidFill>
          <a:latin typeface="Verdana" pitchFamily="34" charset="0"/>
          <a:cs typeface="Arial" charset="0"/>
        </a:defRPr>
      </a:lvl8pPr>
      <a:lvl9pPr marL="1828800" algn="l" rtl="0" eaLnBrk="1" fontAlgn="base" hangingPunct="1">
        <a:lnSpc>
          <a:spcPts val="3600"/>
        </a:lnSpc>
        <a:spcBef>
          <a:spcPct val="0"/>
        </a:spcBef>
        <a:spcAft>
          <a:spcPct val="0"/>
        </a:spcAft>
        <a:defRPr sz="2800">
          <a:solidFill>
            <a:schemeClr val="tx2"/>
          </a:solidFill>
          <a:latin typeface="Verdana" pitchFamily="34" charset="0"/>
          <a:cs typeface="Arial" charset="0"/>
        </a:defRPr>
      </a:lvl9pPr>
    </p:titleStyle>
    <p:bodyStyle>
      <a:lvl1pPr algn="l" defTabSz="8072438" rtl="0" eaLnBrk="0" fontAlgn="base" hangingPunct="0">
        <a:lnSpc>
          <a:spcPts val="2100"/>
        </a:lnSpc>
        <a:spcBef>
          <a:spcPct val="0"/>
        </a:spcBef>
        <a:spcAft>
          <a:spcPts val="900"/>
        </a:spcAft>
        <a:buClr>
          <a:srgbClr val="000000"/>
        </a:buClr>
        <a:defRPr sz="1500">
          <a:solidFill>
            <a:schemeClr val="tx1"/>
          </a:solidFill>
          <a:latin typeface="+mn-lt"/>
          <a:ea typeface="+mn-ea"/>
          <a:cs typeface="+mn-cs"/>
        </a:defRPr>
      </a:lvl1pPr>
      <a:lvl2pPr marL="268288" indent="-266700" algn="l" defTabSz="8072438" rtl="0" eaLnBrk="0" fontAlgn="base" hangingPunct="0">
        <a:lnSpc>
          <a:spcPts val="1800"/>
        </a:lnSpc>
        <a:spcBef>
          <a:spcPct val="0"/>
        </a:spcBef>
        <a:spcAft>
          <a:spcPts val="600"/>
        </a:spcAft>
        <a:buClr>
          <a:schemeClr val="tx1"/>
        </a:buClr>
        <a:buChar char="•"/>
        <a:defRPr sz="1300">
          <a:solidFill>
            <a:schemeClr val="tx1"/>
          </a:solidFill>
          <a:latin typeface="+mn-lt"/>
          <a:cs typeface="+mn-cs"/>
        </a:defRPr>
      </a:lvl2pPr>
      <a:lvl3pPr marL="522288" indent="-231775" algn="l" defTabSz="8072438" rtl="0" eaLnBrk="0" fontAlgn="base" hangingPunct="0">
        <a:lnSpc>
          <a:spcPts val="1800"/>
        </a:lnSpc>
        <a:spcBef>
          <a:spcPct val="0"/>
        </a:spcBef>
        <a:spcAft>
          <a:spcPts val="450"/>
        </a:spcAft>
        <a:buClr>
          <a:schemeClr val="tx1"/>
        </a:buClr>
        <a:buFont typeface="Verdana" panose="020B0604030504040204" pitchFamily="34" charset="0"/>
        <a:buChar char="–"/>
        <a:defRPr sz="1200">
          <a:solidFill>
            <a:schemeClr val="tx1"/>
          </a:solidFill>
          <a:latin typeface="+mn-lt"/>
          <a:cs typeface="+mn-cs"/>
        </a:defRPr>
      </a:lvl3pPr>
      <a:lvl4pPr marL="769938" indent="-219075" algn="l" defTabSz="8072438" rtl="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mn-lt"/>
          <a:cs typeface="+mn-cs"/>
        </a:defRPr>
      </a:lvl4pPr>
      <a:lvl5pPr marL="1016000" indent="-225425" algn="l" defTabSz="8072438" rtl="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mn-lt"/>
          <a:cs typeface="+mn-cs"/>
        </a:defRPr>
      </a:lvl5pPr>
      <a:lvl6pPr marL="1014413" indent="-226800" algn="l" defTabSz="8072438" rtl="0" eaLnBrk="1" fontAlgn="base" hangingPunct="1">
        <a:lnSpc>
          <a:spcPts val="1500"/>
        </a:lnSpc>
        <a:spcBef>
          <a:spcPct val="0"/>
        </a:spcBef>
        <a:spcAft>
          <a:spcPts val="450"/>
        </a:spcAft>
        <a:buClr>
          <a:schemeClr val="tx1"/>
        </a:buClr>
        <a:buFont typeface="Verdana" pitchFamily="34" charset="0"/>
        <a:buChar char="–"/>
        <a:defRPr lang="en-GB" altLang="en-US" sz="1050" smtClean="0">
          <a:solidFill>
            <a:schemeClr val="tx1"/>
          </a:solidFill>
          <a:latin typeface="+mn-lt"/>
          <a:cs typeface="+mn-cs"/>
        </a:defRPr>
      </a:lvl6pPr>
      <a:lvl7pPr marL="1015200" indent="-225425" algn="l" defTabSz="8072438" rtl="0" eaLnBrk="1" fontAlgn="base" hangingPunct="1">
        <a:lnSpc>
          <a:spcPts val="1500"/>
        </a:lnSpc>
        <a:spcBef>
          <a:spcPct val="0"/>
        </a:spcBef>
        <a:spcAft>
          <a:spcPts val="450"/>
        </a:spcAft>
        <a:buClr>
          <a:schemeClr val="tx1"/>
        </a:buClr>
        <a:buFont typeface="Verdana" pitchFamily="34" charset="0"/>
        <a:buChar char="–"/>
        <a:defRPr sz="1050">
          <a:solidFill>
            <a:schemeClr val="tx1"/>
          </a:solidFill>
          <a:latin typeface="+mn-lt"/>
          <a:cs typeface="+mn-cs"/>
        </a:defRPr>
      </a:lvl7pPr>
      <a:lvl8pPr marL="1015200" indent="-225425" algn="l" defTabSz="8072438" rtl="0" eaLnBrk="1" fontAlgn="base" hangingPunct="1">
        <a:lnSpc>
          <a:spcPts val="1500"/>
        </a:lnSpc>
        <a:spcBef>
          <a:spcPct val="0"/>
        </a:spcBef>
        <a:spcAft>
          <a:spcPts val="450"/>
        </a:spcAft>
        <a:buClr>
          <a:schemeClr val="tx1"/>
        </a:buClr>
        <a:buFont typeface="Verdana" pitchFamily="34" charset="0"/>
        <a:buChar char="–"/>
        <a:defRPr sz="1050">
          <a:solidFill>
            <a:schemeClr val="tx1"/>
          </a:solidFill>
          <a:latin typeface="+mn-lt"/>
          <a:cs typeface="+mn-cs"/>
        </a:defRPr>
      </a:lvl8pPr>
      <a:lvl9pPr marL="1015200" indent="-225425" algn="l" defTabSz="8072438" rtl="0" eaLnBrk="1" fontAlgn="base" hangingPunct="1">
        <a:lnSpc>
          <a:spcPts val="1500"/>
        </a:lnSpc>
        <a:spcBef>
          <a:spcPct val="0"/>
        </a:spcBef>
        <a:spcAft>
          <a:spcPts val="450"/>
        </a:spcAft>
        <a:buClr>
          <a:schemeClr val="tx1"/>
        </a:buClr>
        <a:buFont typeface="Verdana" pitchFamily="34" charset="0"/>
        <a:buChar char="–"/>
        <a:defRPr sz="105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hyperlink" Target="http://www.ema.europa.eu/docs/en_GB/document_library/Report/2015/01/WC500181485.pdf" TargetMode="External"/><Relationship Id="rId5" Type="http://schemas.openxmlformats.org/officeDocument/2006/relationships/image" Target="../media/image12.png"/><Relationship Id="rId4" Type="http://schemas.openxmlformats.org/officeDocument/2006/relationships/image" Target="../media/image11.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22"/>
          <p:cNvSpPr>
            <a:spLocks noGrp="1"/>
          </p:cNvSpPr>
          <p:nvPr>
            <p:ph type="ctrTitle"/>
          </p:nvPr>
        </p:nvSpPr>
        <p:spPr>
          <a:xfrm>
            <a:off x="358775" y="2393950"/>
            <a:ext cx="5399088" cy="936625"/>
          </a:xfrm>
        </p:spPr>
        <p:txBody>
          <a:bodyPr/>
          <a:lstStyle/>
          <a:p>
            <a:pPr eaLnBrk="1" hangingPunct="1"/>
            <a:r>
              <a:rPr lang="en-US" altLang="en-US"/>
              <a:t>CVMP Strategy on Antimicrobials</a:t>
            </a:r>
            <a:endParaRPr lang="en-GB" altLang="en-US"/>
          </a:p>
        </p:txBody>
      </p:sp>
      <p:sp>
        <p:nvSpPr>
          <p:cNvPr id="24" name="Subtitle 23"/>
          <p:cNvSpPr>
            <a:spLocks noGrp="1"/>
          </p:cNvSpPr>
          <p:nvPr>
            <p:ph type="subTitle" idx="1"/>
          </p:nvPr>
        </p:nvSpPr>
        <p:spPr>
          <a:xfrm>
            <a:off x="358775" y="3546475"/>
            <a:ext cx="5399088" cy="393700"/>
          </a:xfrm>
        </p:spPr>
        <p:txBody>
          <a:bodyPr/>
          <a:lstStyle/>
          <a:p>
            <a:pPr>
              <a:defRPr/>
            </a:pPr>
            <a:endParaRPr lang="en-GB" dirty="0"/>
          </a:p>
        </p:txBody>
      </p:sp>
      <p:sp>
        <p:nvSpPr>
          <p:cNvPr id="8196" name="Text Placeholder 24"/>
          <p:cNvSpPr>
            <a:spLocks noGrp="1"/>
          </p:cNvSpPr>
          <p:nvPr>
            <p:ph type="body" sz="quarter" idx="10"/>
          </p:nvPr>
        </p:nvSpPr>
        <p:spPr>
          <a:xfrm>
            <a:off x="358775" y="4011613"/>
            <a:ext cx="5399088" cy="215900"/>
          </a:xfrm>
        </p:spPr>
        <p:txBody>
          <a:bodyPr/>
          <a:lstStyle/>
          <a:p>
            <a:pPr eaLnBrk="1" hangingPunct="1">
              <a:spcAft>
                <a:spcPct val="0"/>
              </a:spcAft>
            </a:pPr>
            <a:endParaRPr lang="en-GB" altLang="en-US"/>
          </a:p>
        </p:txBody>
      </p:sp>
      <p:sp>
        <p:nvSpPr>
          <p:cNvPr id="8197" name="Text Box 4"/>
          <p:cNvSpPr txBox="1">
            <a:spLocks noChangeArrowheads="1"/>
          </p:cNvSpPr>
          <p:nvPr/>
        </p:nvSpPr>
        <p:spPr bwMode="auto">
          <a:xfrm>
            <a:off x="347663" y="4557713"/>
            <a:ext cx="54102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lstStyle>
            <a:lvl1pPr>
              <a:lnSpc>
                <a:spcPts val="2100"/>
              </a:lnSpc>
              <a:spcAft>
                <a:spcPts val="900"/>
              </a:spcAft>
              <a:buClr>
                <a:srgbClr val="000000"/>
              </a:buClr>
              <a:defRPr sz="1500">
                <a:solidFill>
                  <a:schemeClr val="tx1"/>
                </a:solidFill>
                <a:latin typeface="Verdana" panose="020B0604030504040204" pitchFamily="34" charset="0"/>
                <a:cs typeface="Arial" panose="020B0604020202020204" pitchFamily="34" charset="0"/>
              </a:defRPr>
            </a:lvl1pPr>
            <a:lvl2pPr marL="742950" indent="-285750">
              <a:lnSpc>
                <a:spcPts val="1800"/>
              </a:lnSpc>
              <a:spcAft>
                <a:spcPts val="600"/>
              </a:spcAft>
              <a:buClr>
                <a:schemeClr val="tx1"/>
              </a:buClr>
              <a:buChar char="•"/>
              <a:defRPr sz="1300">
                <a:solidFill>
                  <a:schemeClr val="tx1"/>
                </a:solidFill>
                <a:latin typeface="Verdana" panose="020B0604030504040204" pitchFamily="34" charset="0"/>
                <a:cs typeface="Arial" panose="020B0604020202020204" pitchFamily="34" charset="0"/>
              </a:defRPr>
            </a:lvl2pPr>
            <a:lvl3pPr marL="1143000" indent="-228600">
              <a:lnSpc>
                <a:spcPts val="1800"/>
              </a:lnSpc>
              <a:spcAft>
                <a:spcPts val="450"/>
              </a:spcAft>
              <a:buClr>
                <a:schemeClr val="tx1"/>
              </a:buClr>
              <a:buFont typeface="Verdana" panose="020B0604030504040204" pitchFamily="34" charset="0"/>
              <a:buChar char="–"/>
              <a:defRPr sz="1200">
                <a:solidFill>
                  <a:schemeClr val="tx1"/>
                </a:solidFill>
                <a:latin typeface="Verdana" panose="020B0604030504040204" pitchFamily="34" charset="0"/>
                <a:cs typeface="Arial" panose="020B0604020202020204" pitchFamily="34" charset="0"/>
              </a:defRPr>
            </a:lvl3pPr>
            <a:lvl4pPr marL="1600200" indent="-228600">
              <a:lnSpc>
                <a:spcPts val="1500"/>
              </a:lnSpc>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4pPr>
            <a:lvl5pPr marL="2057400" indent="-228600">
              <a:lnSpc>
                <a:spcPts val="1500"/>
              </a:lnSpc>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5pPr>
            <a:lvl6pPr marL="25146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6pPr>
            <a:lvl7pPr marL="29718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7pPr>
            <a:lvl8pPr marL="34290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8pPr>
            <a:lvl9pPr marL="38862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9pPr>
          </a:lstStyle>
          <a:p>
            <a:pPr eaLnBrk="1" hangingPunct="1">
              <a:lnSpc>
                <a:spcPts val="1200"/>
              </a:lnSpc>
              <a:spcAft>
                <a:spcPct val="0"/>
              </a:spcAft>
              <a:buClrTx/>
            </a:pPr>
            <a:r>
              <a:rPr lang="en-GB" altLang="en-US" sz="900"/>
              <a:t>Presented by David Murphy</a:t>
            </a:r>
          </a:p>
          <a:p>
            <a:pPr eaLnBrk="1" hangingPunct="1">
              <a:lnSpc>
                <a:spcPts val="1200"/>
              </a:lnSpc>
              <a:spcAft>
                <a:spcPct val="0"/>
              </a:spcAft>
              <a:buClrTx/>
            </a:pPr>
            <a:r>
              <a:rPr lang="en-GB" altLang="en-US" sz="900"/>
              <a:t>Chair, Committee for Medicinal Products for Veterinary use (CVMP)</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GB" altLang="en-US"/>
              <a:t>Summary of the CVMP strategy (cont.)</a:t>
            </a:r>
          </a:p>
        </p:txBody>
      </p:sp>
      <p:sp>
        <p:nvSpPr>
          <p:cNvPr id="20483" name="Content Placeholder 2"/>
          <p:cNvSpPr>
            <a:spLocks noGrp="1"/>
          </p:cNvSpPr>
          <p:nvPr>
            <p:ph idx="1"/>
          </p:nvPr>
        </p:nvSpPr>
        <p:spPr/>
        <p:txBody>
          <a:bodyPr/>
          <a:lstStyle/>
          <a:p>
            <a:r>
              <a:rPr lang="en-GB" altLang="en-US"/>
              <a:t>Aim 5: To support the </a:t>
            </a:r>
            <a:r>
              <a:rPr lang="en-GB" altLang="en-US" b="1"/>
              <a:t>responsible use</a:t>
            </a:r>
            <a:r>
              <a:rPr lang="en-GB" altLang="en-US"/>
              <a:t> of antimicrobials both in accordance with Marketing Authorisations and when used outside the terms of the MA. </a:t>
            </a:r>
          </a:p>
          <a:p>
            <a:r>
              <a:rPr lang="en-GB" altLang="en-US"/>
              <a:t>Aim 6: Recognising that </a:t>
            </a:r>
            <a:r>
              <a:rPr lang="en-GB" altLang="en-US" b="1"/>
              <a:t>AMR is a global problem </a:t>
            </a:r>
            <a:r>
              <a:rPr lang="en-GB" altLang="en-US"/>
              <a:t>affecting both animal and human health, to work in partnership with the European Commission, international regulatory bodies, human and animal health organisations and the pharmaceutical and livestock industries to provide science led guidance on the responsible use of antimicrobials in animals.</a:t>
            </a:r>
          </a:p>
        </p:txBody>
      </p:sp>
      <p:sp>
        <p:nvSpPr>
          <p:cNvPr id="4" name="Footer Placeholder 3"/>
          <p:cNvSpPr>
            <a:spLocks noGrp="1"/>
          </p:cNvSpPr>
          <p:nvPr>
            <p:ph type="ftr" sz="quarter" idx="10"/>
          </p:nvPr>
        </p:nvSpPr>
        <p:spPr/>
        <p:txBody>
          <a:bodyPr/>
          <a:lstStyle/>
          <a:p>
            <a:pPr>
              <a:defRPr/>
            </a:pPr>
            <a:r>
              <a:rPr lang="en-GB" altLang="en-US" dirty="0"/>
              <a:t>CVMP Strategy on antimicrobials </a:t>
            </a:r>
          </a:p>
        </p:txBody>
      </p:sp>
      <p:sp>
        <p:nvSpPr>
          <p:cNvPr id="20485" name="Slide Number Placeholder 4"/>
          <p:cNvSpPr>
            <a:spLocks noGrp="1"/>
          </p:cNvSpPr>
          <p:nvPr>
            <p:ph type="sldNum" sz="quarter" idx="11"/>
          </p:nvPr>
        </p:nvSpPr>
        <p:spPr>
          <a:noFill/>
        </p:spPr>
        <p:txBody>
          <a:bodyPr/>
          <a:lstStyle>
            <a:lvl1pPr>
              <a:lnSpc>
                <a:spcPts val="2100"/>
              </a:lnSpc>
              <a:spcAft>
                <a:spcPts val="900"/>
              </a:spcAft>
              <a:buClr>
                <a:srgbClr val="000000"/>
              </a:buClr>
              <a:defRPr sz="1500">
                <a:solidFill>
                  <a:schemeClr val="tx1"/>
                </a:solidFill>
                <a:latin typeface="Verdana" panose="020B0604030504040204" pitchFamily="34" charset="0"/>
                <a:cs typeface="Arial" panose="020B0604020202020204" pitchFamily="34" charset="0"/>
              </a:defRPr>
            </a:lvl1pPr>
            <a:lvl2pPr marL="742950" indent="-285750">
              <a:lnSpc>
                <a:spcPts val="1800"/>
              </a:lnSpc>
              <a:spcAft>
                <a:spcPts val="600"/>
              </a:spcAft>
              <a:buClr>
                <a:schemeClr val="tx1"/>
              </a:buClr>
              <a:buChar char="•"/>
              <a:defRPr sz="1300">
                <a:solidFill>
                  <a:schemeClr val="tx1"/>
                </a:solidFill>
                <a:latin typeface="Verdana" panose="020B0604030504040204" pitchFamily="34" charset="0"/>
                <a:cs typeface="Arial" panose="020B0604020202020204" pitchFamily="34" charset="0"/>
              </a:defRPr>
            </a:lvl2pPr>
            <a:lvl3pPr marL="1143000" indent="-228600">
              <a:lnSpc>
                <a:spcPts val="1800"/>
              </a:lnSpc>
              <a:spcAft>
                <a:spcPts val="450"/>
              </a:spcAft>
              <a:buClr>
                <a:schemeClr val="tx1"/>
              </a:buClr>
              <a:buFont typeface="Verdana" panose="020B0604030504040204" pitchFamily="34" charset="0"/>
              <a:buChar char="–"/>
              <a:defRPr sz="1200">
                <a:solidFill>
                  <a:schemeClr val="tx1"/>
                </a:solidFill>
                <a:latin typeface="Verdana" panose="020B0604030504040204" pitchFamily="34" charset="0"/>
                <a:cs typeface="Arial" panose="020B0604020202020204" pitchFamily="34" charset="0"/>
              </a:defRPr>
            </a:lvl3pPr>
            <a:lvl4pPr marL="1600200" indent="-228600">
              <a:lnSpc>
                <a:spcPts val="1500"/>
              </a:lnSpc>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4pPr>
            <a:lvl5pPr marL="2057400" indent="-228600">
              <a:lnSpc>
                <a:spcPts val="1500"/>
              </a:lnSpc>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5pPr>
            <a:lvl6pPr marL="25146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6pPr>
            <a:lvl7pPr marL="29718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7pPr>
            <a:lvl8pPr marL="34290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8pPr>
            <a:lvl9pPr marL="38862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9pPr>
          </a:lstStyle>
          <a:p>
            <a:pPr>
              <a:lnSpc>
                <a:spcPts val="1200"/>
              </a:lnSpc>
              <a:spcAft>
                <a:spcPct val="0"/>
              </a:spcAft>
              <a:buClrTx/>
            </a:pPr>
            <a:fld id="{405A9F86-5C14-42C7-B5D0-352A4DE50364}" type="slidenum">
              <a:rPr lang="en-GB" altLang="en-US" sz="800" smtClean="0"/>
              <a:pPr>
                <a:lnSpc>
                  <a:spcPts val="1200"/>
                </a:lnSpc>
                <a:spcAft>
                  <a:spcPct val="0"/>
                </a:spcAft>
                <a:buClrTx/>
              </a:pPr>
              <a:t>9</a:t>
            </a:fld>
            <a:endParaRPr lang="en-GB" altLang="en-US" sz="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altLang="en-US"/>
              <a:t>Other considerations of the strategy</a:t>
            </a:r>
          </a:p>
        </p:txBody>
      </p:sp>
      <p:sp>
        <p:nvSpPr>
          <p:cNvPr id="3" name="Content Placeholder 2"/>
          <p:cNvSpPr>
            <a:spLocks noGrp="1"/>
          </p:cNvSpPr>
          <p:nvPr>
            <p:ph idx="1"/>
          </p:nvPr>
        </p:nvSpPr>
        <p:spPr/>
        <p:txBody>
          <a:bodyPr/>
          <a:lstStyle/>
          <a:p>
            <a:pPr>
              <a:defRPr/>
            </a:pPr>
            <a:r>
              <a:rPr lang="en-GB" dirty="0"/>
              <a:t>One of the most effective measures to limit expansion of AMR is an </a:t>
            </a:r>
            <a:r>
              <a:rPr lang="en-GB" b="1" dirty="0"/>
              <a:t>overall reduction in antimicrobial use</a:t>
            </a:r>
            <a:r>
              <a:rPr lang="en-GB" dirty="0"/>
              <a:t>. </a:t>
            </a:r>
          </a:p>
          <a:p>
            <a:pPr lvl="1">
              <a:defRPr/>
            </a:pPr>
            <a:r>
              <a:rPr lang="en-GB" dirty="0"/>
              <a:t>This is best achieved through measures to prevent infections from establishing (husbandry, biosecurity, vaccination, </a:t>
            </a:r>
            <a:r>
              <a:rPr lang="en-GB" dirty="0" err="1"/>
              <a:t>etc</a:t>
            </a:r>
            <a:r>
              <a:rPr lang="en-GB" dirty="0"/>
              <a:t>) and more </a:t>
            </a:r>
            <a:r>
              <a:rPr lang="en-GB" b="1" dirty="0"/>
              <a:t>targeted use</a:t>
            </a:r>
            <a:r>
              <a:rPr lang="en-GB" dirty="0"/>
              <a:t> of antimicrobials where it is still necessary to guard animal health (e.g. by use of accurate diagnosis, evidence-based regional treatment guidelines and correct dosing regimens)</a:t>
            </a:r>
          </a:p>
          <a:p>
            <a:pPr marL="1588" lvl="1" indent="0">
              <a:buFontTx/>
              <a:buNone/>
              <a:defRPr/>
            </a:pPr>
            <a:r>
              <a:rPr lang="en-GB" dirty="0"/>
              <a:t>The CVMP will also </a:t>
            </a:r>
            <a:r>
              <a:rPr lang="en-GB" b="1" dirty="0"/>
              <a:t>support the development of veterinary medicines which reduce the need for use of antimicrobials (“alternatives”)</a:t>
            </a:r>
            <a:r>
              <a:rPr lang="en-GB" dirty="0"/>
              <a:t>, such as vaccines.</a:t>
            </a:r>
          </a:p>
        </p:txBody>
      </p:sp>
      <p:sp>
        <p:nvSpPr>
          <p:cNvPr id="4" name="Footer Placeholder 3"/>
          <p:cNvSpPr>
            <a:spLocks noGrp="1"/>
          </p:cNvSpPr>
          <p:nvPr>
            <p:ph type="ftr" sz="quarter" idx="10"/>
          </p:nvPr>
        </p:nvSpPr>
        <p:spPr/>
        <p:txBody>
          <a:bodyPr/>
          <a:lstStyle/>
          <a:p>
            <a:pPr>
              <a:defRPr/>
            </a:pPr>
            <a:r>
              <a:rPr lang="en-GB" altLang="en-US" dirty="0"/>
              <a:t>CVMP Strategy on antimicrobials </a:t>
            </a:r>
          </a:p>
        </p:txBody>
      </p:sp>
      <p:sp>
        <p:nvSpPr>
          <p:cNvPr id="21509" name="Slide Number Placeholder 4"/>
          <p:cNvSpPr>
            <a:spLocks noGrp="1"/>
          </p:cNvSpPr>
          <p:nvPr>
            <p:ph type="sldNum" sz="quarter" idx="11"/>
          </p:nvPr>
        </p:nvSpPr>
        <p:spPr>
          <a:noFill/>
        </p:spPr>
        <p:txBody>
          <a:bodyPr/>
          <a:lstStyle>
            <a:lvl1pPr>
              <a:lnSpc>
                <a:spcPts val="2100"/>
              </a:lnSpc>
              <a:spcAft>
                <a:spcPts val="900"/>
              </a:spcAft>
              <a:buClr>
                <a:srgbClr val="000000"/>
              </a:buClr>
              <a:defRPr sz="1500">
                <a:solidFill>
                  <a:schemeClr val="tx1"/>
                </a:solidFill>
                <a:latin typeface="Verdana" panose="020B0604030504040204" pitchFamily="34" charset="0"/>
                <a:cs typeface="Arial" panose="020B0604020202020204" pitchFamily="34" charset="0"/>
              </a:defRPr>
            </a:lvl1pPr>
            <a:lvl2pPr marL="742950" indent="-285750">
              <a:lnSpc>
                <a:spcPts val="1800"/>
              </a:lnSpc>
              <a:spcAft>
                <a:spcPts val="600"/>
              </a:spcAft>
              <a:buClr>
                <a:schemeClr val="tx1"/>
              </a:buClr>
              <a:buChar char="•"/>
              <a:defRPr sz="1300">
                <a:solidFill>
                  <a:schemeClr val="tx1"/>
                </a:solidFill>
                <a:latin typeface="Verdana" panose="020B0604030504040204" pitchFamily="34" charset="0"/>
                <a:cs typeface="Arial" panose="020B0604020202020204" pitchFamily="34" charset="0"/>
              </a:defRPr>
            </a:lvl2pPr>
            <a:lvl3pPr marL="1143000" indent="-228600">
              <a:lnSpc>
                <a:spcPts val="1800"/>
              </a:lnSpc>
              <a:spcAft>
                <a:spcPts val="450"/>
              </a:spcAft>
              <a:buClr>
                <a:schemeClr val="tx1"/>
              </a:buClr>
              <a:buFont typeface="Verdana" panose="020B0604030504040204" pitchFamily="34" charset="0"/>
              <a:buChar char="–"/>
              <a:defRPr sz="1200">
                <a:solidFill>
                  <a:schemeClr val="tx1"/>
                </a:solidFill>
                <a:latin typeface="Verdana" panose="020B0604030504040204" pitchFamily="34" charset="0"/>
                <a:cs typeface="Arial" panose="020B0604020202020204" pitchFamily="34" charset="0"/>
              </a:defRPr>
            </a:lvl3pPr>
            <a:lvl4pPr marL="1600200" indent="-228600">
              <a:lnSpc>
                <a:spcPts val="1500"/>
              </a:lnSpc>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4pPr>
            <a:lvl5pPr marL="2057400" indent="-228600">
              <a:lnSpc>
                <a:spcPts val="1500"/>
              </a:lnSpc>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5pPr>
            <a:lvl6pPr marL="25146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6pPr>
            <a:lvl7pPr marL="29718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7pPr>
            <a:lvl8pPr marL="34290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8pPr>
            <a:lvl9pPr marL="38862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9pPr>
          </a:lstStyle>
          <a:p>
            <a:pPr>
              <a:lnSpc>
                <a:spcPts val="1200"/>
              </a:lnSpc>
              <a:spcAft>
                <a:spcPct val="0"/>
              </a:spcAft>
              <a:buClrTx/>
            </a:pPr>
            <a:fld id="{E022AC64-B48B-45EF-8256-EF81194D5312}" type="slidenum">
              <a:rPr lang="en-GB" altLang="en-US" sz="800" smtClean="0"/>
              <a:pPr>
                <a:lnSpc>
                  <a:spcPts val="1200"/>
                </a:lnSpc>
                <a:spcAft>
                  <a:spcPct val="0"/>
                </a:spcAft>
                <a:buClrTx/>
              </a:pPr>
              <a:t>10</a:t>
            </a:fld>
            <a:endParaRPr lang="en-GB" altLang="en-US" sz="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7"/>
          <p:cNvSpPr>
            <a:spLocks noGrp="1"/>
          </p:cNvSpPr>
          <p:nvPr>
            <p:ph type="title"/>
          </p:nvPr>
        </p:nvSpPr>
        <p:spPr/>
        <p:txBody>
          <a:bodyPr/>
          <a:lstStyle/>
          <a:p>
            <a:r>
              <a:rPr lang="en-GB" altLang="en-US" dirty="0"/>
              <a:t>Measures to reduce the need to use antimicrobials in animal husbandry in the EU (RONAFA)</a:t>
            </a:r>
            <a:br>
              <a:rPr lang="en-GB" altLang="en-US" dirty="0"/>
            </a:br>
            <a:br>
              <a:rPr lang="en-GB" altLang="en-US" dirty="0"/>
            </a:br>
            <a:endParaRPr lang="en-GB" altLang="en-US" dirty="0"/>
          </a:p>
        </p:txBody>
      </p:sp>
      <p:sp>
        <p:nvSpPr>
          <p:cNvPr id="9" name="Content Placeholder 8"/>
          <p:cNvSpPr>
            <a:spLocks noGrp="1"/>
          </p:cNvSpPr>
          <p:nvPr>
            <p:ph idx="1"/>
          </p:nvPr>
        </p:nvSpPr>
        <p:spPr>
          <a:xfrm>
            <a:off x="352425" y="1492250"/>
            <a:ext cx="8424863" cy="2968625"/>
          </a:xfrm>
        </p:spPr>
        <p:txBody>
          <a:bodyPr/>
          <a:lstStyle/>
          <a:p>
            <a:pPr>
              <a:defRPr/>
            </a:pPr>
            <a:r>
              <a:rPr lang="en-GB" dirty="0"/>
              <a:t>European Commission request to the EMA and EFSA</a:t>
            </a:r>
          </a:p>
          <a:p>
            <a:pPr marL="715963" indent="-449263">
              <a:buFont typeface="+mj-lt"/>
              <a:buAutoNum type="arabicPeriod"/>
              <a:defRPr/>
            </a:pPr>
            <a:r>
              <a:rPr lang="en-GB" dirty="0"/>
              <a:t>Review the measures that have been, or are being taken, to reduce the use of antimicrobials in animal husbandry in the EU.</a:t>
            </a:r>
          </a:p>
          <a:p>
            <a:pPr marL="715963" indent="-449263">
              <a:buFont typeface="+mj-lt"/>
              <a:buAutoNum type="arabicPeriod"/>
              <a:defRPr/>
            </a:pPr>
            <a:r>
              <a:rPr lang="en-GB" dirty="0"/>
              <a:t>Assess the impact of such measures regarding the occurrence of antimicrobial resistance in bacteria from food-producing animals and food.</a:t>
            </a:r>
          </a:p>
          <a:p>
            <a:pPr marL="715963" indent="-449263">
              <a:buFont typeface="+mj-lt"/>
              <a:buAutoNum type="arabicPeriod"/>
              <a:defRPr/>
            </a:pPr>
            <a:r>
              <a:rPr lang="en-GB" dirty="0"/>
              <a:t>Possible alternatives to the use of antimicrobials in animal husbandry in the EU.</a:t>
            </a:r>
          </a:p>
          <a:p>
            <a:pPr marL="715963" indent="-449263">
              <a:buFont typeface="+mj-lt"/>
              <a:buAutoNum type="arabicPeriod"/>
              <a:defRPr/>
            </a:pPr>
            <a:r>
              <a:rPr lang="en-GB" dirty="0"/>
              <a:t>Impact of such alternative measures on the occurrence of antimicrobial resistance </a:t>
            </a:r>
          </a:p>
          <a:p>
            <a:pPr marL="715963" indent="-449263">
              <a:buFont typeface="+mj-lt"/>
              <a:buAutoNum type="arabicPeriod"/>
              <a:defRPr/>
            </a:pPr>
            <a:r>
              <a:rPr lang="en-GB" dirty="0"/>
              <a:t>Recommend options to reduce antimicrobial usage in animal husbandry in the EU </a:t>
            </a:r>
          </a:p>
        </p:txBody>
      </p:sp>
      <p:sp>
        <p:nvSpPr>
          <p:cNvPr id="4" name="Footer Placeholder 3"/>
          <p:cNvSpPr>
            <a:spLocks noGrp="1"/>
          </p:cNvSpPr>
          <p:nvPr>
            <p:ph type="ftr" sz="quarter" idx="10"/>
          </p:nvPr>
        </p:nvSpPr>
        <p:spPr/>
        <p:txBody>
          <a:bodyPr/>
          <a:lstStyle/>
          <a:p>
            <a:pPr>
              <a:defRPr/>
            </a:pPr>
            <a:r>
              <a:rPr lang="en-GB" altLang="en-US" dirty="0"/>
              <a:t>RONAFA</a:t>
            </a:r>
          </a:p>
        </p:txBody>
      </p:sp>
      <p:sp>
        <p:nvSpPr>
          <p:cNvPr id="22533" name="Slide Number Placeholder 4"/>
          <p:cNvSpPr>
            <a:spLocks noGrp="1"/>
          </p:cNvSpPr>
          <p:nvPr>
            <p:ph type="sldNum" sz="quarter" idx="11"/>
          </p:nvPr>
        </p:nvSpPr>
        <p:spPr>
          <a:noFill/>
        </p:spPr>
        <p:txBody>
          <a:bodyPr/>
          <a:lstStyle>
            <a:lvl1pPr>
              <a:defRPr sz="1600">
                <a:solidFill>
                  <a:srgbClr val="000000"/>
                </a:solidFill>
                <a:latin typeface="Verdana" panose="020B0604030504040204" pitchFamily="34" charset="0"/>
                <a:cs typeface="Arial" panose="020B0604020202020204" pitchFamily="34" charset="0"/>
              </a:defRPr>
            </a:lvl1pPr>
            <a:lvl2pPr marL="742950" indent="-285750">
              <a:defRPr sz="1600">
                <a:solidFill>
                  <a:srgbClr val="000000"/>
                </a:solidFill>
                <a:latin typeface="Verdana" panose="020B0604030504040204" pitchFamily="34" charset="0"/>
                <a:cs typeface="Arial" panose="020B0604020202020204" pitchFamily="34" charset="0"/>
              </a:defRPr>
            </a:lvl2pPr>
            <a:lvl3pPr marL="1143000" indent="-228600">
              <a:defRPr sz="1600">
                <a:solidFill>
                  <a:srgbClr val="000000"/>
                </a:solidFill>
                <a:latin typeface="Verdana" panose="020B0604030504040204" pitchFamily="34" charset="0"/>
                <a:cs typeface="Arial" panose="020B0604020202020204" pitchFamily="34" charset="0"/>
              </a:defRPr>
            </a:lvl3pPr>
            <a:lvl4pPr marL="1600200" indent="-228600">
              <a:defRPr sz="1600">
                <a:solidFill>
                  <a:srgbClr val="000000"/>
                </a:solidFill>
                <a:latin typeface="Verdana" panose="020B0604030504040204" pitchFamily="34" charset="0"/>
                <a:cs typeface="Arial" panose="020B0604020202020204" pitchFamily="34" charset="0"/>
              </a:defRPr>
            </a:lvl4pPr>
            <a:lvl5pPr marL="2057400" indent="-228600">
              <a:defRPr sz="1600">
                <a:solidFill>
                  <a:srgbClr val="000000"/>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9pPr>
          </a:lstStyle>
          <a:p>
            <a:fld id="{81B52D28-9B73-439F-B243-9949B09692BE}" type="slidenum">
              <a:rPr lang="en-GB" altLang="en-US" sz="800" smtClean="0">
                <a:solidFill>
                  <a:schemeClr val="tx1"/>
                </a:solidFill>
              </a:rPr>
              <a:pPr/>
              <a:t>11</a:t>
            </a:fld>
            <a:endParaRPr lang="en-GB" altLang="en-US" sz="80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endParaRPr lang="en-US" altLang="en-US"/>
          </a:p>
        </p:txBody>
      </p:sp>
      <p:sp>
        <p:nvSpPr>
          <p:cNvPr id="4" name="Footer Placeholder 3"/>
          <p:cNvSpPr>
            <a:spLocks noGrp="1"/>
          </p:cNvSpPr>
          <p:nvPr>
            <p:ph type="ftr" sz="quarter" idx="10"/>
          </p:nvPr>
        </p:nvSpPr>
        <p:spPr/>
        <p:txBody>
          <a:bodyPr/>
          <a:lstStyle/>
          <a:p>
            <a:pPr>
              <a:defRPr/>
            </a:pPr>
            <a:r>
              <a:rPr lang="en-GB" altLang="en-US"/>
              <a:t>RONAFA</a:t>
            </a:r>
          </a:p>
        </p:txBody>
      </p:sp>
      <p:sp>
        <p:nvSpPr>
          <p:cNvPr id="24580" name="Slide Number Placeholder 4"/>
          <p:cNvSpPr>
            <a:spLocks noGrp="1"/>
          </p:cNvSpPr>
          <p:nvPr>
            <p:ph type="sldNum" sz="quarter" idx="11"/>
          </p:nvPr>
        </p:nvSpPr>
        <p:spPr>
          <a:noFill/>
        </p:spPr>
        <p:txBody>
          <a:bodyPr/>
          <a:lstStyle>
            <a:lvl1pPr>
              <a:defRPr sz="1600">
                <a:solidFill>
                  <a:srgbClr val="000000"/>
                </a:solidFill>
                <a:latin typeface="Verdana" panose="020B0604030504040204" pitchFamily="34" charset="0"/>
                <a:cs typeface="Arial" panose="020B0604020202020204" pitchFamily="34" charset="0"/>
              </a:defRPr>
            </a:lvl1pPr>
            <a:lvl2pPr marL="742950" indent="-285750">
              <a:defRPr sz="1600">
                <a:solidFill>
                  <a:srgbClr val="000000"/>
                </a:solidFill>
                <a:latin typeface="Verdana" panose="020B0604030504040204" pitchFamily="34" charset="0"/>
                <a:cs typeface="Arial" panose="020B0604020202020204" pitchFamily="34" charset="0"/>
              </a:defRPr>
            </a:lvl2pPr>
            <a:lvl3pPr marL="1143000" indent="-228600">
              <a:defRPr sz="1600">
                <a:solidFill>
                  <a:srgbClr val="000000"/>
                </a:solidFill>
                <a:latin typeface="Verdana" panose="020B0604030504040204" pitchFamily="34" charset="0"/>
                <a:cs typeface="Arial" panose="020B0604020202020204" pitchFamily="34" charset="0"/>
              </a:defRPr>
            </a:lvl3pPr>
            <a:lvl4pPr marL="1600200" indent="-228600">
              <a:defRPr sz="1600">
                <a:solidFill>
                  <a:srgbClr val="000000"/>
                </a:solidFill>
                <a:latin typeface="Verdana" panose="020B0604030504040204" pitchFamily="34" charset="0"/>
                <a:cs typeface="Arial" panose="020B0604020202020204" pitchFamily="34" charset="0"/>
              </a:defRPr>
            </a:lvl4pPr>
            <a:lvl5pPr marL="2057400" indent="-228600">
              <a:defRPr sz="1600">
                <a:solidFill>
                  <a:srgbClr val="000000"/>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9pPr>
          </a:lstStyle>
          <a:p>
            <a:fld id="{D74D161A-73BF-4FE7-AB5A-74EF8358D5A1}" type="slidenum">
              <a:rPr lang="en-GB" altLang="en-US" sz="800" smtClean="0">
                <a:solidFill>
                  <a:schemeClr val="tx1"/>
                </a:solidFill>
              </a:rPr>
              <a:pPr/>
              <a:t>12</a:t>
            </a:fld>
            <a:endParaRPr lang="en-GB" altLang="en-US" sz="800">
              <a:solidFill>
                <a:schemeClr val="tx1"/>
              </a:solidFill>
            </a:endParaRPr>
          </a:p>
        </p:txBody>
      </p:sp>
      <p:pic>
        <p:nvPicPr>
          <p:cNvPr id="24581" name="Content Placeholder 7"/>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1647825" y="555625"/>
            <a:ext cx="5543550" cy="415290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GB" altLang="en-US" sz="2000" dirty="0"/>
              <a:t>Recommendations to reduce antimicrobial use in food-producing animals</a:t>
            </a:r>
            <a:br>
              <a:rPr lang="en-GB" altLang="en-US" sz="2400" dirty="0"/>
            </a:br>
            <a:endParaRPr lang="en-GB" altLang="en-US" dirty="0"/>
          </a:p>
        </p:txBody>
      </p:sp>
      <p:sp>
        <p:nvSpPr>
          <p:cNvPr id="3" name="Content Placeholder 2"/>
          <p:cNvSpPr>
            <a:spLocks noGrp="1"/>
          </p:cNvSpPr>
          <p:nvPr>
            <p:ph idx="1"/>
          </p:nvPr>
        </p:nvSpPr>
        <p:spPr/>
        <p:txBody>
          <a:bodyPr/>
          <a:lstStyle/>
          <a:p>
            <a:pPr>
              <a:defRPr/>
            </a:pPr>
            <a:r>
              <a:rPr lang="en-GB" sz="1600" dirty="0"/>
              <a:t>An integrated, multifaceted approach is needed: </a:t>
            </a:r>
          </a:p>
          <a:p>
            <a:pPr marL="285750" indent="-285750">
              <a:lnSpc>
                <a:spcPct val="100000"/>
              </a:lnSpc>
              <a:buFont typeface="Arial" panose="020B0604020202020204" pitchFamily="34" charset="0"/>
              <a:buChar char="•"/>
              <a:defRPr/>
            </a:pPr>
            <a:r>
              <a:rPr lang="en-US" sz="1400" dirty="0"/>
              <a:t>Control strategies that have been important drivers for change include setting of national targets to reduce antimicrobial use.</a:t>
            </a:r>
          </a:p>
          <a:p>
            <a:pPr marL="285750" indent="-285750">
              <a:lnSpc>
                <a:spcPct val="100000"/>
              </a:lnSpc>
              <a:buFont typeface="Arial" panose="020B0604020202020204" pitchFamily="34" charset="0"/>
              <a:buChar char="•"/>
              <a:defRPr/>
            </a:pPr>
            <a:r>
              <a:rPr lang="en-US" sz="1400" dirty="0"/>
              <a:t>Use should be reduced to the minimum that is necessary to treat infectious diseases…….their use to prevent such diseases should be phased out in </a:t>
            </a:r>
            <a:r>
              <a:rPr lang="en-US" sz="1400" dirty="0" err="1"/>
              <a:t>favour</a:t>
            </a:r>
            <a:r>
              <a:rPr lang="en-US" sz="1400" dirty="0"/>
              <a:t> of alternative measures. </a:t>
            </a:r>
          </a:p>
          <a:p>
            <a:pPr marL="285750" indent="-285750">
              <a:lnSpc>
                <a:spcPct val="100000"/>
              </a:lnSpc>
              <a:buFont typeface="Arial" panose="020B0604020202020204" pitchFamily="34" charset="0"/>
              <a:buChar char="•"/>
              <a:defRPr/>
            </a:pPr>
            <a:r>
              <a:rPr lang="en-US" sz="1400" dirty="0"/>
              <a:t>CIAs for human medicine should only be used in animals as a last resort. </a:t>
            </a:r>
          </a:p>
          <a:p>
            <a:pPr marL="285750" indent="-285750">
              <a:lnSpc>
                <a:spcPct val="100000"/>
              </a:lnSpc>
              <a:buFont typeface="Arial" panose="020B0604020202020204" pitchFamily="34" charset="0"/>
              <a:buChar char="•"/>
              <a:defRPr/>
            </a:pPr>
            <a:r>
              <a:rPr lang="en-US" sz="1400" dirty="0"/>
              <a:t>Consider alternatives to antimicrobials. </a:t>
            </a:r>
          </a:p>
          <a:p>
            <a:pPr marL="285750" indent="-285750">
              <a:lnSpc>
                <a:spcPct val="100000"/>
              </a:lnSpc>
              <a:buFont typeface="Arial" panose="020B0604020202020204" pitchFamily="34" charset="0"/>
              <a:buChar char="•"/>
              <a:defRPr/>
            </a:pPr>
            <a:r>
              <a:rPr lang="en-US" sz="1400" dirty="0"/>
              <a:t>Implementing farming practices that prevent the introduction and spread of the disease. </a:t>
            </a:r>
          </a:p>
          <a:p>
            <a:pPr marL="285750" indent="-285750">
              <a:lnSpc>
                <a:spcPct val="100000"/>
              </a:lnSpc>
              <a:buFont typeface="Arial" panose="020B0604020202020204" pitchFamily="34" charset="0"/>
              <a:buChar char="•"/>
              <a:defRPr/>
            </a:pPr>
            <a:r>
              <a:rPr lang="en-US" sz="1400" dirty="0"/>
              <a:t>Education and awareness.</a:t>
            </a:r>
          </a:p>
          <a:p>
            <a:pPr>
              <a:defRPr/>
            </a:pPr>
            <a:endParaRPr lang="en-GB" dirty="0"/>
          </a:p>
        </p:txBody>
      </p:sp>
      <p:sp>
        <p:nvSpPr>
          <p:cNvPr id="4" name="Footer Placeholder 3"/>
          <p:cNvSpPr>
            <a:spLocks noGrp="1"/>
          </p:cNvSpPr>
          <p:nvPr>
            <p:ph type="ftr" sz="quarter" idx="10"/>
          </p:nvPr>
        </p:nvSpPr>
        <p:spPr/>
        <p:txBody>
          <a:bodyPr/>
          <a:lstStyle/>
          <a:p>
            <a:pPr>
              <a:defRPr/>
            </a:pPr>
            <a:r>
              <a:rPr lang="en-GB" altLang="en-US" dirty="0"/>
              <a:t>RONAFA</a:t>
            </a:r>
          </a:p>
        </p:txBody>
      </p:sp>
      <p:sp>
        <p:nvSpPr>
          <p:cNvPr id="26629" name="Slide Number Placeholder 4"/>
          <p:cNvSpPr>
            <a:spLocks noGrp="1"/>
          </p:cNvSpPr>
          <p:nvPr>
            <p:ph type="sldNum" sz="quarter" idx="11"/>
          </p:nvPr>
        </p:nvSpPr>
        <p:spPr>
          <a:noFill/>
        </p:spPr>
        <p:txBody>
          <a:bodyPr/>
          <a:lstStyle>
            <a:lvl1pPr>
              <a:defRPr sz="1600">
                <a:solidFill>
                  <a:srgbClr val="000000"/>
                </a:solidFill>
                <a:latin typeface="Verdana" panose="020B0604030504040204" pitchFamily="34" charset="0"/>
                <a:cs typeface="Arial" panose="020B0604020202020204" pitchFamily="34" charset="0"/>
              </a:defRPr>
            </a:lvl1pPr>
            <a:lvl2pPr marL="742950" indent="-285750">
              <a:defRPr sz="1600">
                <a:solidFill>
                  <a:srgbClr val="000000"/>
                </a:solidFill>
                <a:latin typeface="Verdana" panose="020B0604030504040204" pitchFamily="34" charset="0"/>
                <a:cs typeface="Arial" panose="020B0604020202020204" pitchFamily="34" charset="0"/>
              </a:defRPr>
            </a:lvl2pPr>
            <a:lvl3pPr marL="1143000" indent="-228600">
              <a:defRPr sz="1600">
                <a:solidFill>
                  <a:srgbClr val="000000"/>
                </a:solidFill>
                <a:latin typeface="Verdana" panose="020B0604030504040204" pitchFamily="34" charset="0"/>
                <a:cs typeface="Arial" panose="020B0604020202020204" pitchFamily="34" charset="0"/>
              </a:defRPr>
            </a:lvl3pPr>
            <a:lvl4pPr marL="1600200" indent="-228600">
              <a:defRPr sz="1600">
                <a:solidFill>
                  <a:srgbClr val="000000"/>
                </a:solidFill>
                <a:latin typeface="Verdana" panose="020B0604030504040204" pitchFamily="34" charset="0"/>
                <a:cs typeface="Arial" panose="020B0604020202020204" pitchFamily="34" charset="0"/>
              </a:defRPr>
            </a:lvl4pPr>
            <a:lvl5pPr marL="2057400" indent="-228600">
              <a:defRPr sz="1600">
                <a:solidFill>
                  <a:srgbClr val="000000"/>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9pPr>
          </a:lstStyle>
          <a:p>
            <a:fld id="{6FC156DC-A22D-4B1E-8992-837CD70EF831}" type="slidenum">
              <a:rPr lang="en-GB" altLang="en-US" sz="800" smtClean="0">
                <a:solidFill>
                  <a:schemeClr val="tx1"/>
                </a:solidFill>
              </a:rPr>
              <a:pPr/>
              <a:t>13</a:t>
            </a:fld>
            <a:endParaRPr lang="en-GB" altLang="en-US" sz="80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GB" altLang="en-US"/>
              <a:t>Other considerations of the CVMP strategy</a:t>
            </a:r>
          </a:p>
        </p:txBody>
      </p:sp>
      <p:sp>
        <p:nvSpPr>
          <p:cNvPr id="32771" name="Content Placeholder 2"/>
          <p:cNvSpPr>
            <a:spLocks noGrp="1"/>
          </p:cNvSpPr>
          <p:nvPr>
            <p:ph idx="1"/>
          </p:nvPr>
        </p:nvSpPr>
        <p:spPr/>
        <p:txBody>
          <a:bodyPr/>
          <a:lstStyle/>
          <a:p>
            <a:pPr>
              <a:defRPr/>
            </a:pPr>
            <a:r>
              <a:rPr lang="en-GB" altLang="en-US" dirty="0"/>
              <a:t>AMR is an expanding global problem affecting both animal and human health. Therefore it is important that</a:t>
            </a:r>
            <a:r>
              <a:rPr lang="en-GB" altLang="en-US" b="1" dirty="0"/>
              <a:t> </a:t>
            </a:r>
            <a:r>
              <a:rPr lang="en-GB" altLang="en-US" dirty="0"/>
              <a:t>the </a:t>
            </a:r>
            <a:r>
              <a:rPr lang="en-GB" altLang="en-US" b="1" dirty="0"/>
              <a:t>CVMP continues to work with colleagues in the EU network agencies, international regulatory bodies and with its stakeholders</a:t>
            </a:r>
            <a:r>
              <a:rPr lang="en-GB" altLang="en-US" dirty="0"/>
              <a:t> to ensure harmonisation of regulatory frameworks and that a One Health approach is taken to the control of AMR.</a:t>
            </a:r>
          </a:p>
          <a:p>
            <a:pPr marL="554038" lvl="1" indent="-285750">
              <a:defRPr/>
            </a:pPr>
            <a:r>
              <a:rPr lang="en-IE" sz="1400" dirty="0"/>
              <a:t>Collaborate with international bodies such as VICH and Codex to harmonise regulatory frameworks;</a:t>
            </a:r>
            <a:endParaRPr lang="en-GB" altLang="en-US" sz="1400" dirty="0"/>
          </a:p>
          <a:p>
            <a:pPr marL="554038" lvl="1" indent="-285750">
              <a:defRPr/>
            </a:pPr>
            <a:r>
              <a:rPr lang="en-GB" altLang="en-US" sz="1400" dirty="0"/>
              <a:t>Participation at Transatlantic Taskforce on Antimicrobial Resistance (TATFAR)</a:t>
            </a:r>
          </a:p>
          <a:p>
            <a:pPr marL="554038" lvl="1" indent="-285750">
              <a:defRPr/>
            </a:pPr>
            <a:r>
              <a:rPr lang="en-GB" altLang="en-US" sz="1400" dirty="0"/>
              <a:t>Comments provided to the work of other international organisations as required (e.g. WHO, OIE).</a:t>
            </a:r>
          </a:p>
          <a:p>
            <a:pPr marL="285750" indent="-285750">
              <a:buFontTx/>
              <a:buChar char="•"/>
              <a:defRPr/>
            </a:pPr>
            <a:endParaRPr lang="en-GB" altLang="en-US" sz="1600" dirty="0"/>
          </a:p>
          <a:p>
            <a:pPr>
              <a:defRPr/>
            </a:pPr>
            <a:endParaRPr lang="en-GB" altLang="en-US" dirty="0"/>
          </a:p>
        </p:txBody>
      </p:sp>
      <p:sp>
        <p:nvSpPr>
          <p:cNvPr id="4" name="Footer Placeholder 3"/>
          <p:cNvSpPr>
            <a:spLocks noGrp="1"/>
          </p:cNvSpPr>
          <p:nvPr>
            <p:ph type="ftr" sz="quarter" idx="10"/>
          </p:nvPr>
        </p:nvSpPr>
        <p:spPr/>
        <p:txBody>
          <a:bodyPr/>
          <a:lstStyle/>
          <a:p>
            <a:pPr>
              <a:defRPr/>
            </a:pPr>
            <a:r>
              <a:rPr lang="en-GB" altLang="en-US" dirty="0"/>
              <a:t>CVMP Strategy on antimicrobials </a:t>
            </a:r>
          </a:p>
        </p:txBody>
      </p:sp>
      <p:sp>
        <p:nvSpPr>
          <p:cNvPr id="27653" name="Slide Number Placeholder 4"/>
          <p:cNvSpPr>
            <a:spLocks noGrp="1"/>
          </p:cNvSpPr>
          <p:nvPr>
            <p:ph type="sldNum" sz="quarter" idx="11"/>
          </p:nvPr>
        </p:nvSpPr>
        <p:spPr>
          <a:noFill/>
        </p:spPr>
        <p:txBody>
          <a:bodyPr/>
          <a:lstStyle>
            <a:lvl1pPr>
              <a:defRPr sz="1600">
                <a:solidFill>
                  <a:srgbClr val="000000"/>
                </a:solidFill>
                <a:latin typeface="Verdana" panose="020B0604030504040204" pitchFamily="34" charset="0"/>
                <a:cs typeface="Arial" panose="020B0604020202020204" pitchFamily="34" charset="0"/>
              </a:defRPr>
            </a:lvl1pPr>
            <a:lvl2pPr marL="742950" indent="-285750">
              <a:defRPr sz="1600">
                <a:solidFill>
                  <a:srgbClr val="000000"/>
                </a:solidFill>
                <a:latin typeface="Verdana" panose="020B0604030504040204" pitchFamily="34" charset="0"/>
                <a:cs typeface="Arial" panose="020B0604020202020204" pitchFamily="34" charset="0"/>
              </a:defRPr>
            </a:lvl2pPr>
            <a:lvl3pPr marL="1143000" indent="-228600">
              <a:defRPr sz="1600">
                <a:solidFill>
                  <a:srgbClr val="000000"/>
                </a:solidFill>
                <a:latin typeface="Verdana" panose="020B0604030504040204" pitchFamily="34" charset="0"/>
                <a:cs typeface="Arial" panose="020B0604020202020204" pitchFamily="34" charset="0"/>
              </a:defRPr>
            </a:lvl3pPr>
            <a:lvl4pPr marL="1600200" indent="-228600">
              <a:defRPr sz="1600">
                <a:solidFill>
                  <a:srgbClr val="000000"/>
                </a:solidFill>
                <a:latin typeface="Verdana" panose="020B0604030504040204" pitchFamily="34" charset="0"/>
                <a:cs typeface="Arial" panose="020B0604020202020204" pitchFamily="34" charset="0"/>
              </a:defRPr>
            </a:lvl4pPr>
            <a:lvl5pPr marL="2057400" indent="-228600">
              <a:defRPr sz="1600">
                <a:solidFill>
                  <a:srgbClr val="000000"/>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9pPr>
          </a:lstStyle>
          <a:p>
            <a:fld id="{2E984F53-73C1-4AA3-A68C-EBD0E7CBFDA5}" type="slidenum">
              <a:rPr lang="en-GB" altLang="en-US" sz="800" smtClean="0">
                <a:solidFill>
                  <a:schemeClr val="tx1"/>
                </a:solidFill>
              </a:rPr>
              <a:pPr/>
              <a:t>14</a:t>
            </a:fld>
            <a:endParaRPr lang="en-GB" altLang="en-US" sz="80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5"/>
          </p:nvPr>
        </p:nvSpPr>
        <p:spPr>
          <a:noFill/>
        </p:spPr>
        <p:txBody>
          <a:bodyPr/>
          <a:lstStyle>
            <a:lvl1pPr>
              <a:defRPr sz="1600">
                <a:solidFill>
                  <a:srgbClr val="000000"/>
                </a:solidFill>
                <a:latin typeface="Verdana" panose="020B0604030504040204" pitchFamily="34" charset="0"/>
                <a:cs typeface="Arial" panose="020B0604020202020204" pitchFamily="34" charset="0"/>
              </a:defRPr>
            </a:lvl1pPr>
            <a:lvl2pPr marL="742950" indent="-285750">
              <a:defRPr sz="1600">
                <a:solidFill>
                  <a:srgbClr val="000000"/>
                </a:solidFill>
                <a:latin typeface="Verdana" panose="020B0604030504040204" pitchFamily="34" charset="0"/>
                <a:cs typeface="Arial" panose="020B0604020202020204" pitchFamily="34" charset="0"/>
              </a:defRPr>
            </a:lvl2pPr>
            <a:lvl3pPr marL="1143000" indent="-228600">
              <a:defRPr sz="1600">
                <a:solidFill>
                  <a:srgbClr val="000000"/>
                </a:solidFill>
                <a:latin typeface="Verdana" panose="020B0604030504040204" pitchFamily="34" charset="0"/>
                <a:cs typeface="Arial" panose="020B0604020202020204" pitchFamily="34" charset="0"/>
              </a:defRPr>
            </a:lvl3pPr>
            <a:lvl4pPr marL="1600200" indent="-228600">
              <a:defRPr sz="1600">
                <a:solidFill>
                  <a:srgbClr val="000000"/>
                </a:solidFill>
                <a:latin typeface="Verdana" panose="020B0604030504040204" pitchFamily="34" charset="0"/>
                <a:cs typeface="Arial" panose="020B0604020202020204" pitchFamily="34" charset="0"/>
              </a:defRPr>
            </a:lvl4pPr>
            <a:lvl5pPr marL="2057400" indent="-228600">
              <a:defRPr sz="1600">
                <a:solidFill>
                  <a:srgbClr val="000000"/>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9pPr>
          </a:lstStyle>
          <a:p>
            <a:fld id="{94C06636-1989-4AF3-845A-03792011FB11}" type="slidenum">
              <a:rPr lang="en-GB" altLang="en-US" sz="800" smtClean="0">
                <a:solidFill>
                  <a:schemeClr val="tx1"/>
                </a:solidFill>
              </a:rPr>
              <a:pPr/>
              <a:t>15</a:t>
            </a:fld>
            <a:endParaRPr lang="en-GB" altLang="en-US" sz="800">
              <a:solidFill>
                <a:schemeClr val="tx1"/>
              </a:solidFill>
            </a:endParaRPr>
          </a:p>
        </p:txBody>
      </p:sp>
      <p:pic>
        <p:nvPicPr>
          <p:cNvPr id="28675" name="Picture 4" descr="L:\Captur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538" y="987425"/>
            <a:ext cx="3706812" cy="372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4"/>
          <p:cNvSpPr>
            <a:spLocks noGrp="1"/>
          </p:cNvSpPr>
          <p:nvPr>
            <p:ph type="ftr" sz="quarter" idx="14"/>
          </p:nvPr>
        </p:nvSpPr>
        <p:spPr/>
        <p:txBody>
          <a:bodyPr/>
          <a:lstStyle/>
          <a:p>
            <a:pPr>
              <a:defRPr/>
            </a:pPr>
            <a:r>
              <a:rPr lang="en-GB" dirty="0"/>
              <a:t>EMA - AMR</a:t>
            </a:r>
            <a:endParaRPr lang="en-GB" altLang="en-US" dirty="0"/>
          </a:p>
        </p:txBody>
      </p:sp>
      <p:sp>
        <p:nvSpPr>
          <p:cNvPr id="28677" name="TextBox 1"/>
          <p:cNvSpPr txBox="1">
            <a:spLocks noChangeArrowheads="1"/>
          </p:cNvSpPr>
          <p:nvPr/>
        </p:nvSpPr>
        <p:spPr bwMode="auto">
          <a:xfrm>
            <a:off x="468313" y="1779588"/>
            <a:ext cx="3346450" cy="1538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a:solidFill>
                  <a:srgbClr val="000000"/>
                </a:solidFill>
                <a:latin typeface="Verdana" panose="020B0604030504040204" pitchFamily="34" charset="0"/>
                <a:cs typeface="Arial" panose="020B0604020202020204" pitchFamily="34" charset="0"/>
              </a:defRPr>
            </a:lvl1pPr>
            <a:lvl2pPr marL="742950" indent="-285750">
              <a:defRPr sz="1600">
                <a:solidFill>
                  <a:srgbClr val="000000"/>
                </a:solidFill>
                <a:latin typeface="Verdana" panose="020B0604030504040204" pitchFamily="34" charset="0"/>
                <a:cs typeface="Arial" panose="020B0604020202020204" pitchFamily="34" charset="0"/>
              </a:defRPr>
            </a:lvl2pPr>
            <a:lvl3pPr marL="1143000" indent="-228600">
              <a:defRPr sz="1600">
                <a:solidFill>
                  <a:srgbClr val="000000"/>
                </a:solidFill>
                <a:latin typeface="Verdana" panose="020B0604030504040204" pitchFamily="34" charset="0"/>
                <a:cs typeface="Arial" panose="020B0604020202020204" pitchFamily="34" charset="0"/>
              </a:defRPr>
            </a:lvl3pPr>
            <a:lvl4pPr marL="1600200" indent="-228600">
              <a:defRPr sz="1600">
                <a:solidFill>
                  <a:srgbClr val="000000"/>
                </a:solidFill>
                <a:latin typeface="Verdana" panose="020B0604030504040204" pitchFamily="34" charset="0"/>
                <a:cs typeface="Arial" panose="020B0604020202020204" pitchFamily="34" charset="0"/>
              </a:defRPr>
            </a:lvl4pPr>
            <a:lvl5pPr marL="2057400" indent="-228600">
              <a:defRPr sz="1600">
                <a:solidFill>
                  <a:srgbClr val="000000"/>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9pPr>
          </a:lstStyle>
          <a:p>
            <a:r>
              <a:rPr lang="en-IE" altLang="en-US"/>
              <a:t>“EMA supports a </a:t>
            </a:r>
            <a:r>
              <a:rPr lang="en-IE" altLang="en-US" b="1"/>
              <a:t>'One Health' approach</a:t>
            </a:r>
            <a:r>
              <a:rPr lang="en-IE" altLang="en-US"/>
              <a:t>, promoting a close and integrated cooperation between the human and veterinary fields.”</a:t>
            </a:r>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360363" y="1619250"/>
            <a:ext cx="8423275" cy="2970213"/>
          </a:xfrm>
        </p:spPr>
        <p:txBody>
          <a:bodyPr/>
          <a:lstStyle/>
          <a:p>
            <a:pPr eaLnBrk="1" hangingPunct="1"/>
            <a:endParaRPr lang="en-GB" altLang="en-US"/>
          </a:p>
          <a:p>
            <a:pPr eaLnBrk="1" hangingPunct="1"/>
            <a:endParaRPr lang="en-GB" altLang="en-US"/>
          </a:p>
          <a:p>
            <a:pPr eaLnBrk="1" hangingPunct="1"/>
            <a:r>
              <a:rPr lang="en-GB" altLang="en-US"/>
              <a:t>Joint report on the integrated analysis of the </a:t>
            </a:r>
            <a:r>
              <a:rPr lang="en-GB" altLang="en-US" b="1"/>
              <a:t>consumption</a:t>
            </a:r>
            <a:r>
              <a:rPr lang="en-GB" altLang="en-US"/>
              <a:t> of antimicrobial agents and occurrence of antimicrobial </a:t>
            </a:r>
            <a:r>
              <a:rPr lang="en-GB" altLang="en-US" b="1"/>
              <a:t>resistance </a:t>
            </a:r>
            <a:r>
              <a:rPr lang="en-GB" altLang="en-US"/>
              <a:t>in bacteria from </a:t>
            </a:r>
            <a:r>
              <a:rPr lang="en-GB" altLang="en-US" b="1"/>
              <a:t>humans</a:t>
            </a:r>
            <a:r>
              <a:rPr lang="en-GB" altLang="en-US"/>
              <a:t> and food-producing </a:t>
            </a:r>
            <a:r>
              <a:rPr lang="en-GB" altLang="en-US" b="1"/>
              <a:t>animals</a:t>
            </a:r>
            <a:r>
              <a:rPr lang="en-GB" altLang="en-US"/>
              <a:t> (</a:t>
            </a:r>
            <a:r>
              <a:rPr lang="en-US" altLang="en-US"/>
              <a:t>January 2015).</a:t>
            </a:r>
          </a:p>
          <a:p>
            <a:pPr eaLnBrk="1" hangingPunct="1"/>
            <a:endParaRPr lang="en-US" altLang="en-US"/>
          </a:p>
        </p:txBody>
      </p:sp>
      <p:pic>
        <p:nvPicPr>
          <p:cNvPr id="2969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8888" y="1503363"/>
            <a:ext cx="1008062"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19438" y="1577975"/>
            <a:ext cx="1511300" cy="67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701"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75263" y="1423988"/>
            <a:ext cx="2232025" cy="985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type="none" w="lg"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576263" y="4418013"/>
            <a:ext cx="7343775" cy="285750"/>
          </a:xfrm>
          <a:prstGeom prst="rect">
            <a:avLst/>
          </a:prstGeom>
          <a:noFill/>
        </p:spPr>
        <p:txBody>
          <a:bodyPr>
            <a:spAutoFit/>
          </a:bodyPr>
          <a:lstStyle/>
          <a:p>
            <a:pPr algn="ctr">
              <a:lnSpc>
                <a:spcPct val="120000"/>
              </a:lnSpc>
              <a:defRPr/>
            </a:pPr>
            <a:r>
              <a:rPr lang="en-GB" sz="1050" dirty="0">
                <a:cs typeface="Arial" charset="0"/>
                <a:hlinkClick r:id="rId6"/>
              </a:rPr>
              <a:t>http://www.ema.europa.eu/docs/en_GB/document_library/Report/2015/01/WC500181485.pdf</a:t>
            </a:r>
            <a:r>
              <a:rPr lang="en-GB" sz="1050" dirty="0">
                <a:cs typeface="Arial" charset="0"/>
              </a:rPr>
              <a:t> </a:t>
            </a:r>
          </a:p>
        </p:txBody>
      </p:sp>
      <p:sp>
        <p:nvSpPr>
          <p:cNvPr id="29703" name="Footer Placeholder 3"/>
          <p:cNvSpPr>
            <a:spLocks noGrp="1"/>
          </p:cNvSpPr>
          <p:nvPr>
            <p:ph type="ftr" sz="quarter" idx="10"/>
          </p:nvPr>
        </p:nvSpPr>
        <p:spPr>
          <a:noFill/>
        </p:spPr>
        <p:txBody>
          <a:bodyPr/>
          <a:lstStyle>
            <a:lvl1pPr>
              <a:lnSpc>
                <a:spcPts val="2100"/>
              </a:lnSpc>
              <a:spcAft>
                <a:spcPts val="900"/>
              </a:spcAft>
              <a:buClr>
                <a:srgbClr val="000000"/>
              </a:buClr>
              <a:defRPr sz="1500">
                <a:solidFill>
                  <a:schemeClr val="tx1"/>
                </a:solidFill>
                <a:latin typeface="Verdana" panose="020B0604030504040204" pitchFamily="34" charset="0"/>
                <a:cs typeface="Arial" panose="020B0604020202020204" pitchFamily="34" charset="0"/>
              </a:defRPr>
            </a:lvl1pPr>
            <a:lvl2pPr marL="742950" indent="-285750">
              <a:lnSpc>
                <a:spcPts val="1800"/>
              </a:lnSpc>
              <a:spcAft>
                <a:spcPts val="600"/>
              </a:spcAft>
              <a:buClr>
                <a:schemeClr val="tx1"/>
              </a:buClr>
              <a:buChar char="•"/>
              <a:defRPr sz="1300">
                <a:solidFill>
                  <a:schemeClr val="tx1"/>
                </a:solidFill>
                <a:latin typeface="Verdana" panose="020B0604030504040204" pitchFamily="34" charset="0"/>
                <a:cs typeface="Arial" panose="020B0604020202020204" pitchFamily="34" charset="0"/>
              </a:defRPr>
            </a:lvl2pPr>
            <a:lvl3pPr marL="1143000" indent="-228600">
              <a:lnSpc>
                <a:spcPts val="1800"/>
              </a:lnSpc>
              <a:spcAft>
                <a:spcPts val="450"/>
              </a:spcAft>
              <a:buClr>
                <a:schemeClr val="tx1"/>
              </a:buClr>
              <a:buFont typeface="Verdana" panose="020B0604030504040204" pitchFamily="34" charset="0"/>
              <a:buChar char="–"/>
              <a:defRPr sz="1200">
                <a:solidFill>
                  <a:schemeClr val="tx1"/>
                </a:solidFill>
                <a:latin typeface="Verdana" panose="020B0604030504040204" pitchFamily="34" charset="0"/>
                <a:cs typeface="Arial" panose="020B0604020202020204" pitchFamily="34" charset="0"/>
              </a:defRPr>
            </a:lvl3pPr>
            <a:lvl4pPr marL="1600200" indent="-228600">
              <a:lnSpc>
                <a:spcPts val="1500"/>
              </a:lnSpc>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4pPr>
            <a:lvl5pPr marL="2057400" indent="-228600">
              <a:lnSpc>
                <a:spcPts val="1500"/>
              </a:lnSpc>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5pPr>
            <a:lvl6pPr marL="25146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6pPr>
            <a:lvl7pPr marL="29718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7pPr>
            <a:lvl8pPr marL="34290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8pPr>
            <a:lvl9pPr marL="38862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9pPr>
          </a:lstStyle>
          <a:p>
            <a:pPr>
              <a:lnSpc>
                <a:spcPts val="1200"/>
              </a:lnSpc>
              <a:spcAft>
                <a:spcPct val="0"/>
              </a:spcAft>
              <a:buClrTx/>
            </a:pPr>
            <a:r>
              <a:rPr lang="en-GB" altLang="en-US" sz="900"/>
              <a:t>JIACRA</a:t>
            </a:r>
          </a:p>
        </p:txBody>
      </p:sp>
      <p:sp>
        <p:nvSpPr>
          <p:cNvPr id="29704" name="Slide Number Placeholder 4"/>
          <p:cNvSpPr>
            <a:spLocks noGrp="1"/>
          </p:cNvSpPr>
          <p:nvPr>
            <p:ph type="sldNum" sz="quarter" idx="11"/>
          </p:nvPr>
        </p:nvSpPr>
        <p:spPr>
          <a:noFill/>
        </p:spPr>
        <p:txBody>
          <a:bodyPr/>
          <a:lstStyle>
            <a:lvl1pPr>
              <a:lnSpc>
                <a:spcPts val="2100"/>
              </a:lnSpc>
              <a:spcAft>
                <a:spcPts val="900"/>
              </a:spcAft>
              <a:buClr>
                <a:srgbClr val="000000"/>
              </a:buClr>
              <a:defRPr sz="1500">
                <a:solidFill>
                  <a:schemeClr val="tx1"/>
                </a:solidFill>
                <a:latin typeface="Verdana" panose="020B0604030504040204" pitchFamily="34" charset="0"/>
                <a:cs typeface="Arial" panose="020B0604020202020204" pitchFamily="34" charset="0"/>
              </a:defRPr>
            </a:lvl1pPr>
            <a:lvl2pPr marL="742950" indent="-285750">
              <a:lnSpc>
                <a:spcPts val="1800"/>
              </a:lnSpc>
              <a:spcAft>
                <a:spcPts val="600"/>
              </a:spcAft>
              <a:buClr>
                <a:schemeClr val="tx1"/>
              </a:buClr>
              <a:buChar char="•"/>
              <a:defRPr sz="1300">
                <a:solidFill>
                  <a:schemeClr val="tx1"/>
                </a:solidFill>
                <a:latin typeface="Verdana" panose="020B0604030504040204" pitchFamily="34" charset="0"/>
                <a:cs typeface="Arial" panose="020B0604020202020204" pitchFamily="34" charset="0"/>
              </a:defRPr>
            </a:lvl2pPr>
            <a:lvl3pPr marL="1143000" indent="-228600">
              <a:lnSpc>
                <a:spcPts val="1800"/>
              </a:lnSpc>
              <a:spcAft>
                <a:spcPts val="450"/>
              </a:spcAft>
              <a:buClr>
                <a:schemeClr val="tx1"/>
              </a:buClr>
              <a:buFont typeface="Verdana" panose="020B0604030504040204" pitchFamily="34" charset="0"/>
              <a:buChar char="–"/>
              <a:defRPr sz="1200">
                <a:solidFill>
                  <a:schemeClr val="tx1"/>
                </a:solidFill>
                <a:latin typeface="Verdana" panose="020B0604030504040204" pitchFamily="34" charset="0"/>
                <a:cs typeface="Arial" panose="020B0604020202020204" pitchFamily="34" charset="0"/>
              </a:defRPr>
            </a:lvl3pPr>
            <a:lvl4pPr marL="1600200" indent="-228600">
              <a:lnSpc>
                <a:spcPts val="1500"/>
              </a:lnSpc>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4pPr>
            <a:lvl5pPr marL="2057400" indent="-228600">
              <a:lnSpc>
                <a:spcPts val="1500"/>
              </a:lnSpc>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5pPr>
            <a:lvl6pPr marL="25146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6pPr>
            <a:lvl7pPr marL="29718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7pPr>
            <a:lvl8pPr marL="34290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8pPr>
            <a:lvl9pPr marL="38862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9pPr>
          </a:lstStyle>
          <a:p>
            <a:pPr>
              <a:lnSpc>
                <a:spcPts val="1200"/>
              </a:lnSpc>
              <a:spcAft>
                <a:spcPct val="0"/>
              </a:spcAft>
              <a:buClrTx/>
            </a:pPr>
            <a:fld id="{1D9F3247-63AB-46D9-B3A3-796C30D281B7}" type="slidenum">
              <a:rPr lang="en-GB" altLang="en-US" sz="800" smtClean="0"/>
              <a:pPr>
                <a:lnSpc>
                  <a:spcPts val="1200"/>
                </a:lnSpc>
                <a:spcAft>
                  <a:spcPct val="0"/>
                </a:spcAft>
                <a:buClrTx/>
              </a:pPr>
              <a:t>16</a:t>
            </a:fld>
            <a:endParaRPr lang="en-GB" altLang="en-US" sz="800"/>
          </a:p>
        </p:txBody>
      </p:sp>
      <p:sp>
        <p:nvSpPr>
          <p:cNvPr id="29705" name="Title 1"/>
          <p:cNvSpPr>
            <a:spLocks noGrp="1"/>
          </p:cNvSpPr>
          <p:nvPr>
            <p:ph type="title"/>
          </p:nvPr>
        </p:nvSpPr>
        <p:spPr/>
        <p:txBody>
          <a:bodyPr/>
          <a:lstStyle/>
          <a:p>
            <a:r>
              <a:rPr lang="en-GB" altLang="en-US" sz="2400"/>
              <a:t>Joint Interagency Antimicrobial Consumption and Resistance Analysis (JIACRA) Report</a:t>
            </a:r>
            <a:endParaRPr lang="en-GB" altLang="en-US"/>
          </a:p>
        </p:txBody>
      </p:sp>
      <p:pic>
        <p:nvPicPr>
          <p:cNvPr id="29706" name="Picture 1"/>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257550" y="3121025"/>
            <a:ext cx="1981200" cy="1220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GB" altLang="en-US"/>
              <a:t>Conclusions</a:t>
            </a:r>
          </a:p>
        </p:txBody>
      </p:sp>
      <p:sp>
        <p:nvSpPr>
          <p:cNvPr id="31747" name="Content Placeholder 2"/>
          <p:cNvSpPr>
            <a:spLocks noGrp="1"/>
          </p:cNvSpPr>
          <p:nvPr>
            <p:ph idx="1"/>
          </p:nvPr>
        </p:nvSpPr>
        <p:spPr/>
        <p:txBody>
          <a:bodyPr/>
          <a:lstStyle/>
          <a:p>
            <a:pPr marL="285750" indent="-285750">
              <a:buFontTx/>
              <a:buChar char="•"/>
            </a:pPr>
            <a:r>
              <a:rPr lang="en-GB" altLang="en-US" dirty="0"/>
              <a:t>Antimicrobials are a key tool for the treatment of infectious diseases in animals.</a:t>
            </a:r>
          </a:p>
          <a:p>
            <a:pPr marL="285750" indent="-285750">
              <a:buFontTx/>
              <a:buChar char="•"/>
            </a:pPr>
            <a:r>
              <a:rPr lang="en-GB" altLang="en-US" dirty="0"/>
              <a:t>Focus is on ensuring availability of effective antimicrobial VMPs, while minimising risks to animal and public health associated with their use.</a:t>
            </a:r>
          </a:p>
          <a:p>
            <a:pPr marL="285750" indent="-285750">
              <a:buFontTx/>
              <a:buChar char="•"/>
            </a:pPr>
            <a:r>
              <a:rPr lang="en-GB" altLang="en-US" dirty="0"/>
              <a:t>Key message: Reduce, Refine, and Re-think</a:t>
            </a:r>
          </a:p>
          <a:p>
            <a:pPr marL="554038" lvl="1" indent="-285750"/>
            <a:r>
              <a:rPr lang="en-GB" altLang="en-US" dirty="0"/>
              <a:t>Note recommendation for phasing out of preventive use of AMs</a:t>
            </a:r>
          </a:p>
          <a:p>
            <a:pPr marL="285750" indent="-285750">
              <a:buFontTx/>
              <a:buChar char="•"/>
            </a:pPr>
            <a:r>
              <a:rPr lang="en-GB" altLang="en-US" dirty="0"/>
              <a:t>Generation of good quality data to guide policy and assess impact of measures is critical (human/vet collaboration is an important element of this).</a:t>
            </a:r>
          </a:p>
        </p:txBody>
      </p:sp>
      <p:sp>
        <p:nvSpPr>
          <p:cNvPr id="4" name="Footer Placeholder 3"/>
          <p:cNvSpPr>
            <a:spLocks noGrp="1"/>
          </p:cNvSpPr>
          <p:nvPr>
            <p:ph type="ftr" sz="quarter" idx="10"/>
          </p:nvPr>
        </p:nvSpPr>
        <p:spPr/>
        <p:txBody>
          <a:bodyPr/>
          <a:lstStyle/>
          <a:p>
            <a:pPr>
              <a:defRPr/>
            </a:pPr>
            <a:r>
              <a:rPr lang="en-GB" altLang="en-US"/>
              <a:t>Conclusions</a:t>
            </a:r>
          </a:p>
        </p:txBody>
      </p:sp>
      <p:sp>
        <p:nvSpPr>
          <p:cNvPr id="31749" name="Slide Number Placeholder 4"/>
          <p:cNvSpPr>
            <a:spLocks noGrp="1"/>
          </p:cNvSpPr>
          <p:nvPr>
            <p:ph type="sldNum" sz="quarter" idx="11"/>
          </p:nvPr>
        </p:nvSpPr>
        <p:spPr>
          <a:noFill/>
        </p:spPr>
        <p:txBody>
          <a:bodyPr/>
          <a:lstStyle>
            <a:lvl1pPr>
              <a:defRPr sz="1600">
                <a:solidFill>
                  <a:srgbClr val="000000"/>
                </a:solidFill>
                <a:latin typeface="Verdana" panose="020B0604030504040204" pitchFamily="34" charset="0"/>
                <a:cs typeface="Arial" panose="020B0604020202020204" pitchFamily="34" charset="0"/>
              </a:defRPr>
            </a:lvl1pPr>
            <a:lvl2pPr marL="742950" indent="-285750">
              <a:defRPr sz="1600">
                <a:solidFill>
                  <a:srgbClr val="000000"/>
                </a:solidFill>
                <a:latin typeface="Verdana" panose="020B0604030504040204" pitchFamily="34" charset="0"/>
                <a:cs typeface="Arial" panose="020B0604020202020204" pitchFamily="34" charset="0"/>
              </a:defRPr>
            </a:lvl2pPr>
            <a:lvl3pPr marL="1143000" indent="-228600">
              <a:defRPr sz="1600">
                <a:solidFill>
                  <a:srgbClr val="000000"/>
                </a:solidFill>
                <a:latin typeface="Verdana" panose="020B0604030504040204" pitchFamily="34" charset="0"/>
                <a:cs typeface="Arial" panose="020B0604020202020204" pitchFamily="34" charset="0"/>
              </a:defRPr>
            </a:lvl3pPr>
            <a:lvl4pPr marL="1600200" indent="-228600">
              <a:defRPr sz="1600">
                <a:solidFill>
                  <a:srgbClr val="000000"/>
                </a:solidFill>
                <a:latin typeface="Verdana" panose="020B0604030504040204" pitchFamily="34" charset="0"/>
                <a:cs typeface="Arial" panose="020B0604020202020204" pitchFamily="34" charset="0"/>
              </a:defRPr>
            </a:lvl4pPr>
            <a:lvl5pPr marL="2057400" indent="-228600">
              <a:defRPr sz="1600">
                <a:solidFill>
                  <a:srgbClr val="000000"/>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9pPr>
          </a:lstStyle>
          <a:p>
            <a:fld id="{61D04841-86C9-49FE-91A0-30863A568F22}" type="slidenum">
              <a:rPr lang="en-GB" altLang="en-US" sz="800" smtClean="0">
                <a:solidFill>
                  <a:schemeClr val="tx1"/>
                </a:solidFill>
              </a:rPr>
              <a:pPr/>
              <a:t>17</a:t>
            </a:fld>
            <a:endParaRPr lang="en-GB" altLang="en-US" sz="80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58775" y="1552575"/>
            <a:ext cx="8423275" cy="442913"/>
          </a:xfrm>
          <a:prstGeom prst="rect">
            <a:avLst/>
          </a:prstGeom>
        </p:spPr>
        <p:txBody>
          <a:bodyPr lIns="0" tIns="0" rIns="0" bIns="0" anchor="b"/>
          <a:lstStyle>
            <a:lvl1pPr algn="ctr" rtl="0" fontAlgn="base">
              <a:lnSpc>
                <a:spcPts val="2700"/>
              </a:lnSpc>
              <a:spcBef>
                <a:spcPct val="0"/>
              </a:spcBef>
              <a:spcAft>
                <a:spcPct val="0"/>
              </a:spcAft>
              <a:defRPr sz="2800">
                <a:solidFill>
                  <a:schemeClr val="tx2"/>
                </a:solidFill>
                <a:latin typeface="+mj-lt"/>
                <a:ea typeface="+mj-ea"/>
                <a:cs typeface="+mj-cs"/>
              </a:defRPr>
            </a:lvl1pPr>
            <a:lvl2pPr algn="l" rtl="0" fontAlgn="base">
              <a:lnSpc>
                <a:spcPts val="3600"/>
              </a:lnSpc>
              <a:spcBef>
                <a:spcPct val="0"/>
              </a:spcBef>
              <a:spcAft>
                <a:spcPct val="0"/>
              </a:spcAft>
              <a:defRPr sz="2800">
                <a:solidFill>
                  <a:schemeClr val="tx2"/>
                </a:solidFill>
                <a:latin typeface="Verdana" pitchFamily="34" charset="0"/>
                <a:cs typeface="Arial" charset="0"/>
              </a:defRPr>
            </a:lvl2pPr>
            <a:lvl3pPr algn="l" rtl="0" fontAlgn="base">
              <a:lnSpc>
                <a:spcPts val="3600"/>
              </a:lnSpc>
              <a:spcBef>
                <a:spcPct val="0"/>
              </a:spcBef>
              <a:spcAft>
                <a:spcPct val="0"/>
              </a:spcAft>
              <a:defRPr sz="2800">
                <a:solidFill>
                  <a:schemeClr val="tx2"/>
                </a:solidFill>
                <a:latin typeface="Verdana" pitchFamily="34" charset="0"/>
                <a:cs typeface="Arial" charset="0"/>
              </a:defRPr>
            </a:lvl3pPr>
            <a:lvl4pPr algn="l" rtl="0" fontAlgn="base">
              <a:lnSpc>
                <a:spcPts val="3600"/>
              </a:lnSpc>
              <a:spcBef>
                <a:spcPct val="0"/>
              </a:spcBef>
              <a:spcAft>
                <a:spcPct val="0"/>
              </a:spcAft>
              <a:defRPr sz="2800">
                <a:solidFill>
                  <a:schemeClr val="tx2"/>
                </a:solidFill>
                <a:latin typeface="Verdana" pitchFamily="34" charset="0"/>
                <a:cs typeface="Arial" charset="0"/>
              </a:defRPr>
            </a:lvl4pPr>
            <a:lvl5pPr algn="l" rtl="0" fontAlgn="base">
              <a:lnSpc>
                <a:spcPts val="3600"/>
              </a:lnSpc>
              <a:spcBef>
                <a:spcPct val="0"/>
              </a:spcBef>
              <a:spcAft>
                <a:spcPct val="0"/>
              </a:spcAft>
              <a:defRPr sz="2800">
                <a:solidFill>
                  <a:schemeClr val="tx2"/>
                </a:solidFill>
                <a:latin typeface="Verdana" pitchFamily="34" charset="0"/>
                <a:cs typeface="Arial" charset="0"/>
              </a:defRPr>
            </a:lvl5pPr>
            <a:lvl6pPr marL="457200" algn="l" rtl="0" fontAlgn="base">
              <a:lnSpc>
                <a:spcPts val="3600"/>
              </a:lnSpc>
              <a:spcBef>
                <a:spcPct val="0"/>
              </a:spcBef>
              <a:spcAft>
                <a:spcPct val="0"/>
              </a:spcAft>
              <a:defRPr sz="2800">
                <a:solidFill>
                  <a:schemeClr val="tx2"/>
                </a:solidFill>
                <a:latin typeface="Verdana" pitchFamily="34" charset="0"/>
                <a:cs typeface="Arial" charset="0"/>
              </a:defRPr>
            </a:lvl6pPr>
            <a:lvl7pPr marL="914400" algn="l" rtl="0" fontAlgn="base">
              <a:lnSpc>
                <a:spcPts val="3600"/>
              </a:lnSpc>
              <a:spcBef>
                <a:spcPct val="0"/>
              </a:spcBef>
              <a:spcAft>
                <a:spcPct val="0"/>
              </a:spcAft>
              <a:defRPr sz="2800">
                <a:solidFill>
                  <a:schemeClr val="tx2"/>
                </a:solidFill>
                <a:latin typeface="Verdana" pitchFamily="34" charset="0"/>
                <a:cs typeface="Arial" charset="0"/>
              </a:defRPr>
            </a:lvl7pPr>
            <a:lvl8pPr marL="1371600" algn="l" rtl="0" fontAlgn="base">
              <a:lnSpc>
                <a:spcPts val="3600"/>
              </a:lnSpc>
              <a:spcBef>
                <a:spcPct val="0"/>
              </a:spcBef>
              <a:spcAft>
                <a:spcPct val="0"/>
              </a:spcAft>
              <a:defRPr sz="2800">
                <a:solidFill>
                  <a:schemeClr val="tx2"/>
                </a:solidFill>
                <a:latin typeface="Verdana" pitchFamily="34" charset="0"/>
                <a:cs typeface="Arial" charset="0"/>
              </a:defRPr>
            </a:lvl8pPr>
            <a:lvl9pPr marL="1828800" algn="l" rtl="0" fontAlgn="base">
              <a:lnSpc>
                <a:spcPts val="3600"/>
              </a:lnSpc>
              <a:spcBef>
                <a:spcPct val="0"/>
              </a:spcBef>
              <a:spcAft>
                <a:spcPct val="0"/>
              </a:spcAft>
              <a:defRPr sz="2800">
                <a:solidFill>
                  <a:schemeClr val="tx2"/>
                </a:solidFill>
                <a:latin typeface="Verdana" pitchFamily="34" charset="0"/>
                <a:cs typeface="Arial" charset="0"/>
              </a:defRPr>
            </a:lvl9pPr>
          </a:lstStyle>
          <a:p>
            <a:pPr eaLnBrk="1" hangingPunct="1">
              <a:defRPr/>
            </a:pPr>
            <a:r>
              <a:rPr lang="en-US" kern="0"/>
              <a:t>Thank you for your attention</a:t>
            </a:r>
            <a:endParaRPr lang="en-GB" kern="0"/>
          </a:p>
        </p:txBody>
      </p:sp>
      <p:sp>
        <p:nvSpPr>
          <p:cNvPr id="3" name="Text Placeholder 6"/>
          <p:cNvSpPr txBox="1">
            <a:spLocks/>
          </p:cNvSpPr>
          <p:nvPr/>
        </p:nvSpPr>
        <p:spPr>
          <a:xfrm>
            <a:off x="3132138" y="3003550"/>
            <a:ext cx="5646737" cy="1368425"/>
          </a:xfrm>
          <a:prstGeom prst="rect">
            <a:avLst/>
          </a:prstGeom>
        </p:spPr>
        <p:txBody>
          <a:bodyPr lIns="0" tIns="0" rIns="0" bIns="0"/>
          <a:lstStyle>
            <a:lvl1pPr algn="l" defTabSz="8072438" rtl="0" fontAlgn="base">
              <a:lnSpc>
                <a:spcPts val="2100"/>
              </a:lnSpc>
              <a:spcBef>
                <a:spcPct val="0"/>
              </a:spcBef>
              <a:spcAft>
                <a:spcPts val="900"/>
              </a:spcAft>
              <a:buClr>
                <a:srgbClr val="000000"/>
              </a:buClr>
              <a:defRPr sz="1500" baseline="0">
                <a:solidFill>
                  <a:schemeClr val="tx1"/>
                </a:solidFill>
                <a:latin typeface="+mn-lt"/>
                <a:ea typeface="+mn-ea"/>
                <a:cs typeface="+mn-cs"/>
              </a:defRPr>
            </a:lvl1pPr>
            <a:lvl2pPr marL="268288" indent="-266700" algn="l" defTabSz="8072438" rtl="0" fontAlgn="base">
              <a:lnSpc>
                <a:spcPts val="1800"/>
              </a:lnSpc>
              <a:spcBef>
                <a:spcPct val="0"/>
              </a:spcBef>
              <a:spcAft>
                <a:spcPts val="600"/>
              </a:spcAft>
              <a:buClr>
                <a:schemeClr val="tx1"/>
              </a:buClr>
              <a:buChar char="•"/>
              <a:defRPr sz="1350">
                <a:solidFill>
                  <a:schemeClr val="tx1"/>
                </a:solidFill>
                <a:latin typeface="+mn-lt"/>
                <a:cs typeface="+mn-cs"/>
              </a:defRPr>
            </a:lvl2pPr>
            <a:lvl3pPr marL="522288" indent="-231775" algn="l" defTabSz="8072438" rtl="0" fontAlgn="base">
              <a:lnSpc>
                <a:spcPts val="1800"/>
              </a:lnSpc>
              <a:spcBef>
                <a:spcPct val="0"/>
              </a:spcBef>
              <a:spcAft>
                <a:spcPts val="450"/>
              </a:spcAft>
              <a:buClr>
                <a:schemeClr val="tx1"/>
              </a:buClr>
              <a:buFont typeface="Verdana" pitchFamily="34" charset="0"/>
              <a:buChar char="–"/>
              <a:defRPr sz="1200">
                <a:solidFill>
                  <a:schemeClr val="tx1"/>
                </a:solidFill>
                <a:latin typeface="+mn-lt"/>
                <a:cs typeface="+mn-cs"/>
              </a:defRPr>
            </a:lvl3pPr>
            <a:lvl4pPr marL="769938" indent="-219075" algn="l" defTabSz="8072438" rtl="0" fontAlgn="base">
              <a:lnSpc>
                <a:spcPts val="1500"/>
              </a:lnSpc>
              <a:spcBef>
                <a:spcPct val="0"/>
              </a:spcBef>
              <a:spcAft>
                <a:spcPts val="450"/>
              </a:spcAft>
              <a:buClr>
                <a:schemeClr val="tx1"/>
              </a:buClr>
              <a:buFont typeface="Verdana" pitchFamily="34" charset="0"/>
              <a:buChar char="•"/>
              <a:defRPr sz="1050">
                <a:solidFill>
                  <a:schemeClr val="tx1"/>
                </a:solidFill>
                <a:latin typeface="+mn-lt"/>
                <a:cs typeface="+mn-cs"/>
              </a:defRPr>
            </a:lvl4pPr>
            <a:lvl5pPr marL="1016000" marR="0" indent="-225425" algn="l" defTabSz="8072438" rtl="0" eaLnBrk="1" fontAlgn="base" latinLnBrk="0" hangingPunct="1">
              <a:lnSpc>
                <a:spcPts val="1500"/>
              </a:lnSpc>
              <a:spcBef>
                <a:spcPct val="0"/>
              </a:spcBef>
              <a:spcAft>
                <a:spcPts val="450"/>
              </a:spcAft>
              <a:buClr>
                <a:schemeClr val="tx1"/>
              </a:buClr>
              <a:buSzTx/>
              <a:buFont typeface="Verdana" pitchFamily="34" charset="0"/>
              <a:buChar char="–"/>
              <a:tabLst/>
              <a:defRPr sz="1050">
                <a:solidFill>
                  <a:schemeClr val="tx1"/>
                </a:solidFill>
                <a:latin typeface="+mn-lt"/>
                <a:cs typeface="+mn-cs"/>
              </a:defRPr>
            </a:lvl5pPr>
            <a:lvl6pPr marL="1014413" indent="-226800" algn="l" defTabSz="8072438" rtl="0" fontAlgn="base">
              <a:lnSpc>
                <a:spcPts val="1500"/>
              </a:lnSpc>
              <a:spcBef>
                <a:spcPct val="0"/>
              </a:spcBef>
              <a:spcAft>
                <a:spcPts val="450"/>
              </a:spcAft>
              <a:buClr>
                <a:schemeClr val="tx1"/>
              </a:buClr>
              <a:buFont typeface="Verdana" pitchFamily="34" charset="0"/>
              <a:buChar char="–"/>
              <a:defRPr lang="en-GB" altLang="en-US" sz="1050" smtClean="0">
                <a:solidFill>
                  <a:schemeClr val="tx1"/>
                </a:solidFill>
                <a:latin typeface="+mn-lt"/>
                <a:cs typeface="+mn-cs"/>
              </a:defRPr>
            </a:lvl6pPr>
            <a:lvl7pPr marL="1015200" indent="-225425" algn="l" defTabSz="8072438" rtl="0" fontAlgn="base">
              <a:lnSpc>
                <a:spcPts val="1500"/>
              </a:lnSpc>
              <a:spcBef>
                <a:spcPct val="0"/>
              </a:spcBef>
              <a:spcAft>
                <a:spcPts val="450"/>
              </a:spcAft>
              <a:buClr>
                <a:schemeClr val="tx1"/>
              </a:buClr>
              <a:buFont typeface="Verdana" pitchFamily="34" charset="0"/>
              <a:buChar char="–"/>
              <a:defRPr sz="1050">
                <a:solidFill>
                  <a:schemeClr val="tx1"/>
                </a:solidFill>
                <a:latin typeface="+mn-lt"/>
                <a:cs typeface="+mn-cs"/>
              </a:defRPr>
            </a:lvl7pPr>
            <a:lvl8pPr marL="1015200" indent="-225425" algn="l" defTabSz="8072438" rtl="0" fontAlgn="base">
              <a:lnSpc>
                <a:spcPts val="1500"/>
              </a:lnSpc>
              <a:spcBef>
                <a:spcPct val="0"/>
              </a:spcBef>
              <a:spcAft>
                <a:spcPts val="450"/>
              </a:spcAft>
              <a:buClr>
                <a:schemeClr val="tx1"/>
              </a:buClr>
              <a:buFont typeface="Verdana" pitchFamily="34" charset="0"/>
              <a:buChar char="–"/>
              <a:defRPr sz="1050">
                <a:solidFill>
                  <a:schemeClr val="tx1"/>
                </a:solidFill>
                <a:latin typeface="+mn-lt"/>
                <a:cs typeface="+mn-cs"/>
              </a:defRPr>
            </a:lvl8pPr>
            <a:lvl9pPr marL="1015200" indent="-225425" algn="l" defTabSz="8072438" rtl="0" fontAlgn="base">
              <a:lnSpc>
                <a:spcPts val="1500"/>
              </a:lnSpc>
              <a:spcBef>
                <a:spcPct val="0"/>
              </a:spcBef>
              <a:spcAft>
                <a:spcPts val="450"/>
              </a:spcAft>
              <a:buClr>
                <a:schemeClr val="tx1"/>
              </a:buClr>
              <a:buFont typeface="Verdana" pitchFamily="34" charset="0"/>
              <a:buChar char="–"/>
              <a:defRPr sz="1050">
                <a:solidFill>
                  <a:schemeClr val="tx1"/>
                </a:solidFill>
                <a:latin typeface="+mn-lt"/>
                <a:cs typeface="+mn-cs"/>
              </a:defRPr>
            </a:lvl9pPr>
          </a:lstStyle>
          <a:p>
            <a:pPr eaLnBrk="1" hangingPunct="1">
              <a:lnSpc>
                <a:spcPts val="1600"/>
              </a:lnSpc>
              <a:spcAft>
                <a:spcPts val="0"/>
              </a:spcAft>
              <a:defRPr/>
            </a:pPr>
            <a:r>
              <a:rPr lang="en-US" sz="1100" kern="0" dirty="0"/>
              <a:t>info@ema.europa.eu</a:t>
            </a:r>
          </a:p>
          <a:p>
            <a:pPr eaLnBrk="1" hangingPunct="1">
              <a:lnSpc>
                <a:spcPts val="1600"/>
              </a:lnSpc>
              <a:spcAft>
                <a:spcPts val="0"/>
              </a:spcAft>
              <a:defRPr/>
            </a:pPr>
            <a:endParaRPr lang="en-US" sz="1100" kern="0" dirty="0"/>
          </a:p>
          <a:p>
            <a:pPr eaLnBrk="1" hangingPunct="1">
              <a:lnSpc>
                <a:spcPts val="1600"/>
              </a:lnSpc>
              <a:spcAft>
                <a:spcPts val="0"/>
              </a:spcAft>
              <a:defRPr/>
            </a:pPr>
            <a:r>
              <a:rPr lang="en-US" sz="1000" b="1" kern="0" dirty="0">
                <a:solidFill>
                  <a:srgbClr val="003399"/>
                </a:solidFill>
              </a:rPr>
              <a:t>European Medicines Agency</a:t>
            </a:r>
          </a:p>
          <a:p>
            <a:pPr eaLnBrk="1" hangingPunct="1">
              <a:lnSpc>
                <a:spcPts val="1600"/>
              </a:lnSpc>
              <a:spcAft>
                <a:spcPts val="0"/>
              </a:spcAft>
              <a:defRPr/>
            </a:pPr>
            <a:r>
              <a:rPr lang="en-US" sz="1100" kern="0" dirty="0">
                <a:solidFill>
                  <a:srgbClr val="6D6F71"/>
                </a:solidFill>
              </a:rPr>
              <a:t>30 Churchill Place </a:t>
            </a:r>
            <a:r>
              <a:rPr lang="en-US" sz="1100" kern="0" dirty="0">
                <a:solidFill>
                  <a:srgbClr val="003399"/>
                </a:solidFill>
              </a:rPr>
              <a:t>•</a:t>
            </a:r>
            <a:r>
              <a:rPr lang="en-US" sz="1100" kern="0" dirty="0">
                <a:solidFill>
                  <a:srgbClr val="6D6F71"/>
                </a:solidFill>
              </a:rPr>
              <a:t> Canary Wharf </a:t>
            </a:r>
            <a:r>
              <a:rPr lang="en-US" sz="1100" kern="0" dirty="0">
                <a:solidFill>
                  <a:srgbClr val="003399"/>
                </a:solidFill>
              </a:rPr>
              <a:t>•</a:t>
            </a:r>
            <a:r>
              <a:rPr lang="en-US" sz="1100" kern="0" dirty="0">
                <a:solidFill>
                  <a:srgbClr val="6D6F71"/>
                </a:solidFill>
              </a:rPr>
              <a:t> London E14 5EU </a:t>
            </a:r>
            <a:r>
              <a:rPr lang="en-US" sz="1100" kern="0" dirty="0">
                <a:solidFill>
                  <a:srgbClr val="003399"/>
                </a:solidFill>
              </a:rPr>
              <a:t>•</a:t>
            </a:r>
            <a:r>
              <a:rPr lang="en-US" sz="1100" kern="0" dirty="0">
                <a:solidFill>
                  <a:srgbClr val="6D6F71"/>
                </a:solidFill>
              </a:rPr>
              <a:t> United Kingdom</a:t>
            </a:r>
          </a:p>
          <a:p>
            <a:pPr eaLnBrk="1" hangingPunct="1">
              <a:lnSpc>
                <a:spcPts val="1600"/>
              </a:lnSpc>
              <a:spcAft>
                <a:spcPts val="0"/>
              </a:spcAft>
              <a:defRPr/>
            </a:pPr>
            <a:r>
              <a:rPr lang="en-GB" sz="1000" b="1" kern="0" dirty="0">
                <a:solidFill>
                  <a:srgbClr val="003399"/>
                </a:solidFill>
              </a:rPr>
              <a:t>Telephone</a:t>
            </a:r>
            <a:r>
              <a:rPr lang="en-GB" sz="1100" kern="0" dirty="0">
                <a:solidFill>
                  <a:srgbClr val="6D6F71"/>
                </a:solidFill>
              </a:rPr>
              <a:t> +44 (0)20 3660 6000 </a:t>
            </a:r>
            <a:r>
              <a:rPr lang="en-GB" sz="1000" b="1" kern="0" dirty="0">
                <a:solidFill>
                  <a:srgbClr val="003399"/>
                </a:solidFill>
              </a:rPr>
              <a:t>Facsimile</a:t>
            </a:r>
            <a:r>
              <a:rPr lang="en-GB" sz="1100" kern="0" dirty="0">
                <a:solidFill>
                  <a:srgbClr val="6D6F71"/>
                </a:solidFill>
              </a:rPr>
              <a:t> +44 (0)20 3660 5555</a:t>
            </a:r>
          </a:p>
          <a:p>
            <a:pPr eaLnBrk="1" hangingPunct="1">
              <a:lnSpc>
                <a:spcPts val="1600"/>
              </a:lnSpc>
              <a:spcAft>
                <a:spcPts val="0"/>
              </a:spcAft>
              <a:defRPr/>
            </a:pPr>
            <a:r>
              <a:rPr lang="en-GB" sz="1000" b="1" kern="0" dirty="0">
                <a:solidFill>
                  <a:srgbClr val="003399"/>
                </a:solidFill>
              </a:rPr>
              <a:t>Send a question via our website</a:t>
            </a:r>
            <a:r>
              <a:rPr lang="en-GB" sz="1100" kern="0" dirty="0">
                <a:solidFill>
                  <a:srgbClr val="6D6F71"/>
                </a:solidFill>
              </a:rPr>
              <a:t> www.ema.europa.eu/contact</a:t>
            </a:r>
          </a:p>
          <a:p>
            <a:pPr eaLnBrk="1" hangingPunct="1">
              <a:lnSpc>
                <a:spcPts val="1600"/>
              </a:lnSpc>
              <a:spcAft>
                <a:spcPts val="0"/>
              </a:spcAft>
              <a:defRPr/>
            </a:pPr>
            <a:endParaRPr lang="en-US" sz="1100" kern="0" dirty="0"/>
          </a:p>
        </p:txBody>
      </p:sp>
      <p:sp>
        <p:nvSpPr>
          <p:cNvPr id="4" name="Text Placeholder 8"/>
          <p:cNvSpPr txBox="1">
            <a:spLocks/>
          </p:cNvSpPr>
          <p:nvPr/>
        </p:nvSpPr>
        <p:spPr>
          <a:xfrm>
            <a:off x="3132138" y="2500313"/>
            <a:ext cx="5646737" cy="358775"/>
          </a:xfrm>
          <a:prstGeom prst="rect">
            <a:avLst/>
          </a:prstGeom>
        </p:spPr>
        <p:txBody>
          <a:bodyPr lIns="0" tIns="0" rIns="0" bIns="0" anchor="b"/>
          <a:lstStyle>
            <a:lvl1pPr algn="l" defTabSz="8072438" rtl="0" fontAlgn="base">
              <a:lnSpc>
                <a:spcPts val="2100"/>
              </a:lnSpc>
              <a:spcBef>
                <a:spcPct val="0"/>
              </a:spcBef>
              <a:spcAft>
                <a:spcPts val="900"/>
              </a:spcAft>
              <a:buClr>
                <a:srgbClr val="000000"/>
              </a:buClr>
              <a:defRPr sz="1900">
                <a:solidFill>
                  <a:srgbClr val="003399"/>
                </a:solidFill>
                <a:latin typeface="+mn-lt"/>
                <a:ea typeface="+mn-ea"/>
                <a:cs typeface="+mn-cs"/>
              </a:defRPr>
            </a:lvl1pPr>
            <a:lvl2pPr marL="268288" indent="-266700" algn="l" defTabSz="8072438" rtl="0" fontAlgn="base">
              <a:lnSpc>
                <a:spcPts val="1800"/>
              </a:lnSpc>
              <a:spcBef>
                <a:spcPct val="0"/>
              </a:spcBef>
              <a:spcAft>
                <a:spcPts val="600"/>
              </a:spcAft>
              <a:buClr>
                <a:schemeClr val="tx1"/>
              </a:buClr>
              <a:buChar char="•"/>
              <a:defRPr sz="1350">
                <a:solidFill>
                  <a:schemeClr val="tx1"/>
                </a:solidFill>
                <a:latin typeface="+mn-lt"/>
                <a:cs typeface="+mn-cs"/>
              </a:defRPr>
            </a:lvl2pPr>
            <a:lvl3pPr marL="522288" indent="-231775" algn="l" defTabSz="8072438" rtl="0" fontAlgn="base">
              <a:lnSpc>
                <a:spcPts val="1800"/>
              </a:lnSpc>
              <a:spcBef>
                <a:spcPct val="0"/>
              </a:spcBef>
              <a:spcAft>
                <a:spcPts val="450"/>
              </a:spcAft>
              <a:buClr>
                <a:schemeClr val="tx1"/>
              </a:buClr>
              <a:buFont typeface="Verdana" pitchFamily="34" charset="0"/>
              <a:buChar char="–"/>
              <a:defRPr sz="1200">
                <a:solidFill>
                  <a:schemeClr val="tx1"/>
                </a:solidFill>
                <a:latin typeface="+mn-lt"/>
                <a:cs typeface="+mn-cs"/>
              </a:defRPr>
            </a:lvl3pPr>
            <a:lvl4pPr marL="769938" indent="-219075" algn="l" defTabSz="8072438" rtl="0" fontAlgn="base">
              <a:lnSpc>
                <a:spcPts val="1500"/>
              </a:lnSpc>
              <a:spcBef>
                <a:spcPct val="0"/>
              </a:spcBef>
              <a:spcAft>
                <a:spcPts val="450"/>
              </a:spcAft>
              <a:buClr>
                <a:schemeClr val="tx1"/>
              </a:buClr>
              <a:buFont typeface="Verdana" pitchFamily="34" charset="0"/>
              <a:buChar char="•"/>
              <a:defRPr sz="1050">
                <a:solidFill>
                  <a:schemeClr val="tx1"/>
                </a:solidFill>
                <a:latin typeface="+mn-lt"/>
                <a:cs typeface="+mn-cs"/>
              </a:defRPr>
            </a:lvl4pPr>
            <a:lvl5pPr marL="1016000" marR="0" indent="-225425" algn="l" defTabSz="8072438" rtl="0" eaLnBrk="1" fontAlgn="base" latinLnBrk="0" hangingPunct="1">
              <a:lnSpc>
                <a:spcPts val="1500"/>
              </a:lnSpc>
              <a:spcBef>
                <a:spcPct val="0"/>
              </a:spcBef>
              <a:spcAft>
                <a:spcPts val="450"/>
              </a:spcAft>
              <a:buClr>
                <a:schemeClr val="tx1"/>
              </a:buClr>
              <a:buSzTx/>
              <a:buFont typeface="Verdana" pitchFamily="34" charset="0"/>
              <a:buChar char="–"/>
              <a:tabLst/>
              <a:defRPr sz="1050">
                <a:solidFill>
                  <a:schemeClr val="tx1"/>
                </a:solidFill>
                <a:latin typeface="+mn-lt"/>
                <a:cs typeface="+mn-cs"/>
              </a:defRPr>
            </a:lvl5pPr>
            <a:lvl6pPr marL="1014413" indent="-226800" algn="l" defTabSz="8072438" rtl="0" fontAlgn="base">
              <a:lnSpc>
                <a:spcPts val="1500"/>
              </a:lnSpc>
              <a:spcBef>
                <a:spcPct val="0"/>
              </a:spcBef>
              <a:spcAft>
                <a:spcPts val="450"/>
              </a:spcAft>
              <a:buClr>
                <a:schemeClr val="tx1"/>
              </a:buClr>
              <a:buFont typeface="Verdana" pitchFamily="34" charset="0"/>
              <a:buChar char="–"/>
              <a:defRPr lang="en-GB" altLang="en-US" sz="1050" smtClean="0">
                <a:solidFill>
                  <a:schemeClr val="tx1"/>
                </a:solidFill>
                <a:latin typeface="+mn-lt"/>
                <a:cs typeface="+mn-cs"/>
              </a:defRPr>
            </a:lvl6pPr>
            <a:lvl7pPr marL="1015200" indent="-225425" algn="l" defTabSz="8072438" rtl="0" fontAlgn="base">
              <a:lnSpc>
                <a:spcPts val="1500"/>
              </a:lnSpc>
              <a:spcBef>
                <a:spcPct val="0"/>
              </a:spcBef>
              <a:spcAft>
                <a:spcPts val="450"/>
              </a:spcAft>
              <a:buClr>
                <a:schemeClr val="tx1"/>
              </a:buClr>
              <a:buFont typeface="Verdana" pitchFamily="34" charset="0"/>
              <a:buChar char="–"/>
              <a:defRPr sz="1050">
                <a:solidFill>
                  <a:schemeClr val="tx1"/>
                </a:solidFill>
                <a:latin typeface="+mn-lt"/>
                <a:cs typeface="+mn-cs"/>
              </a:defRPr>
            </a:lvl7pPr>
            <a:lvl8pPr marL="1015200" indent="-225425" algn="l" defTabSz="8072438" rtl="0" fontAlgn="base">
              <a:lnSpc>
                <a:spcPts val="1500"/>
              </a:lnSpc>
              <a:spcBef>
                <a:spcPct val="0"/>
              </a:spcBef>
              <a:spcAft>
                <a:spcPts val="450"/>
              </a:spcAft>
              <a:buClr>
                <a:schemeClr val="tx1"/>
              </a:buClr>
              <a:buFont typeface="Verdana" pitchFamily="34" charset="0"/>
              <a:buChar char="–"/>
              <a:defRPr sz="1050">
                <a:solidFill>
                  <a:schemeClr val="tx1"/>
                </a:solidFill>
                <a:latin typeface="+mn-lt"/>
                <a:cs typeface="+mn-cs"/>
              </a:defRPr>
            </a:lvl8pPr>
            <a:lvl9pPr marL="1015200" indent="-225425" algn="l" defTabSz="8072438" rtl="0" fontAlgn="base">
              <a:lnSpc>
                <a:spcPts val="1500"/>
              </a:lnSpc>
              <a:spcBef>
                <a:spcPct val="0"/>
              </a:spcBef>
              <a:spcAft>
                <a:spcPts val="450"/>
              </a:spcAft>
              <a:buClr>
                <a:schemeClr val="tx1"/>
              </a:buClr>
              <a:buFont typeface="Verdana" pitchFamily="34" charset="0"/>
              <a:buChar char="–"/>
              <a:defRPr sz="1050">
                <a:solidFill>
                  <a:schemeClr val="tx1"/>
                </a:solidFill>
                <a:latin typeface="+mn-lt"/>
                <a:cs typeface="+mn-cs"/>
              </a:defRPr>
            </a:lvl9pPr>
          </a:lstStyle>
          <a:p>
            <a:pPr eaLnBrk="1" hangingPunct="1">
              <a:defRPr/>
            </a:pPr>
            <a:r>
              <a:rPr lang="en-US" kern="0"/>
              <a:t>Further information</a:t>
            </a:r>
            <a:endParaRPr lang="en-GB" kern="0"/>
          </a:p>
        </p:txBody>
      </p:sp>
      <p:sp>
        <p:nvSpPr>
          <p:cNvPr id="33797" name="Line 4"/>
          <p:cNvSpPr>
            <a:spLocks noChangeShapeType="1"/>
          </p:cNvSpPr>
          <p:nvPr/>
        </p:nvSpPr>
        <p:spPr bwMode="auto">
          <a:xfrm>
            <a:off x="3132138" y="2932113"/>
            <a:ext cx="5643562" cy="0"/>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grpSp>
        <p:nvGrpSpPr>
          <p:cNvPr id="33798" name="Group 9"/>
          <p:cNvGrpSpPr>
            <a:grpSpLocks/>
          </p:cNvGrpSpPr>
          <p:nvPr/>
        </p:nvGrpSpPr>
        <p:grpSpPr bwMode="auto">
          <a:xfrm>
            <a:off x="3132138" y="4551363"/>
            <a:ext cx="3168650" cy="241300"/>
            <a:chOff x="3131840" y="4551138"/>
            <a:chExt cx="3168352" cy="242020"/>
          </a:xfrm>
        </p:grpSpPr>
        <p:sp>
          <p:nvSpPr>
            <p:cNvPr id="8" name="TextBox 7"/>
            <p:cNvSpPr txBox="1"/>
            <p:nvPr/>
          </p:nvSpPr>
          <p:spPr>
            <a:xfrm>
              <a:off x="3131840" y="4587759"/>
              <a:ext cx="3168352" cy="205399"/>
            </a:xfrm>
            <a:prstGeom prst="rect">
              <a:avLst/>
            </a:prstGeom>
            <a:noFill/>
          </p:spPr>
          <p:txBody>
            <a:bodyPr lIns="0" tIns="0" rIns="0" bIns="0">
              <a:spAutoFit/>
            </a:bodyPr>
            <a:lstStyle/>
            <a:p>
              <a:pPr eaLnBrk="1" hangingPunct="1">
                <a:lnSpc>
                  <a:spcPts val="1600"/>
                </a:lnSpc>
                <a:spcAft>
                  <a:spcPts val="0"/>
                </a:spcAft>
                <a:defRPr/>
              </a:pPr>
              <a:r>
                <a:rPr lang="en-US" kern="0" spc="-40">
                  <a:solidFill>
                    <a:srgbClr val="003399"/>
                  </a:solidFill>
                  <a:cs typeface="Arial" charset="0"/>
                </a:rPr>
                <a:t>Follow us on</a:t>
              </a:r>
              <a:r>
                <a:rPr lang="en-US" kern="0">
                  <a:solidFill>
                    <a:srgbClr val="003399"/>
                  </a:solidFill>
                  <a:cs typeface="Arial" charset="0"/>
                </a:rPr>
                <a:t>    </a:t>
              </a:r>
              <a:r>
                <a:rPr lang="en-US" kern="0" spc="-100">
                  <a:solidFill>
                    <a:srgbClr val="003399"/>
                  </a:solidFill>
                  <a:cs typeface="Arial" charset="0"/>
                </a:rPr>
                <a:t>  </a:t>
              </a:r>
              <a:r>
                <a:rPr lang="en-US" b="1" kern="0">
                  <a:solidFill>
                    <a:srgbClr val="003399"/>
                  </a:solidFill>
                  <a:cs typeface="Arial" charset="0"/>
                </a:rPr>
                <a:t>@EMA_News</a:t>
              </a:r>
            </a:p>
          </p:txBody>
        </p:sp>
        <p:pic>
          <p:nvPicPr>
            <p:cNvPr id="33800" name="Picture 8"/>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427984" y="4551138"/>
              <a:ext cx="295200" cy="239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a:t>Content</a:t>
            </a:r>
          </a:p>
        </p:txBody>
      </p:sp>
      <p:sp>
        <p:nvSpPr>
          <p:cNvPr id="10243" name="Content Placeholder 2"/>
          <p:cNvSpPr>
            <a:spLocks noGrp="1"/>
          </p:cNvSpPr>
          <p:nvPr>
            <p:ph sz="half" idx="1"/>
          </p:nvPr>
        </p:nvSpPr>
        <p:spPr>
          <a:xfrm>
            <a:off x="358775" y="1619250"/>
            <a:ext cx="8245475" cy="2970213"/>
          </a:xfrm>
        </p:spPr>
        <p:txBody>
          <a:bodyPr/>
          <a:lstStyle/>
          <a:p>
            <a:pPr marL="285750" indent="-285750">
              <a:buFontTx/>
              <a:buChar char="•"/>
            </a:pPr>
            <a:r>
              <a:rPr lang="en-GB" altLang="en-US" dirty="0"/>
              <a:t>The problem of antimicrobial resistance (AMR)</a:t>
            </a:r>
          </a:p>
          <a:p>
            <a:pPr marL="285750" indent="-285750">
              <a:buFontTx/>
              <a:buChar char="•"/>
            </a:pPr>
            <a:r>
              <a:rPr lang="en-GB" altLang="en-US" dirty="0"/>
              <a:t>CVMP strategy on antimicrobials 2016-2020</a:t>
            </a:r>
          </a:p>
          <a:p>
            <a:pPr marL="285750" indent="-285750">
              <a:buFontTx/>
              <a:buChar char="•"/>
            </a:pPr>
            <a:r>
              <a:rPr lang="en-GB" altLang="en-US" dirty="0"/>
              <a:t>Measures to reduce the need to use antimicrobials in animals</a:t>
            </a:r>
          </a:p>
          <a:p>
            <a:pPr marL="285750" indent="-285750">
              <a:buFontTx/>
              <a:buChar char="•"/>
            </a:pPr>
            <a:r>
              <a:rPr lang="en-GB" altLang="en-US" dirty="0"/>
              <a:t>‘One health’</a:t>
            </a:r>
          </a:p>
        </p:txBody>
      </p:sp>
      <p:sp>
        <p:nvSpPr>
          <p:cNvPr id="10244" name="Slide Number Placeholder 4"/>
          <p:cNvSpPr>
            <a:spLocks noGrp="1"/>
          </p:cNvSpPr>
          <p:nvPr>
            <p:ph type="sldNum" sz="quarter" idx="15"/>
          </p:nvPr>
        </p:nvSpPr>
        <p:spPr>
          <a:noFill/>
        </p:spPr>
        <p:txBody>
          <a:bodyPr/>
          <a:lstStyle>
            <a:lvl1pPr>
              <a:defRPr sz="1600">
                <a:solidFill>
                  <a:srgbClr val="000000"/>
                </a:solidFill>
                <a:latin typeface="Verdana" panose="020B0604030504040204" pitchFamily="34" charset="0"/>
                <a:cs typeface="Arial" panose="020B0604020202020204" pitchFamily="34" charset="0"/>
              </a:defRPr>
            </a:lvl1pPr>
            <a:lvl2pPr marL="742950" indent="-285750">
              <a:defRPr sz="1600">
                <a:solidFill>
                  <a:srgbClr val="000000"/>
                </a:solidFill>
                <a:latin typeface="Verdana" panose="020B0604030504040204" pitchFamily="34" charset="0"/>
                <a:cs typeface="Arial" panose="020B0604020202020204" pitchFamily="34" charset="0"/>
              </a:defRPr>
            </a:lvl2pPr>
            <a:lvl3pPr marL="1143000" indent="-228600">
              <a:defRPr sz="1600">
                <a:solidFill>
                  <a:srgbClr val="000000"/>
                </a:solidFill>
                <a:latin typeface="Verdana" panose="020B0604030504040204" pitchFamily="34" charset="0"/>
                <a:cs typeface="Arial" panose="020B0604020202020204" pitchFamily="34" charset="0"/>
              </a:defRPr>
            </a:lvl3pPr>
            <a:lvl4pPr marL="1600200" indent="-228600">
              <a:defRPr sz="1600">
                <a:solidFill>
                  <a:srgbClr val="000000"/>
                </a:solidFill>
                <a:latin typeface="Verdana" panose="020B0604030504040204" pitchFamily="34" charset="0"/>
                <a:cs typeface="Arial" panose="020B0604020202020204" pitchFamily="34" charset="0"/>
              </a:defRPr>
            </a:lvl4pPr>
            <a:lvl5pPr marL="2057400" indent="-228600">
              <a:defRPr sz="1600">
                <a:solidFill>
                  <a:srgbClr val="000000"/>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9pPr>
          </a:lstStyle>
          <a:p>
            <a:fld id="{33BF396A-53F5-40F2-B7BD-1B379B412508}" type="slidenum">
              <a:rPr lang="en-GB" altLang="en-US" sz="800" smtClean="0">
                <a:solidFill>
                  <a:schemeClr val="tx1"/>
                </a:solidFill>
              </a:rPr>
              <a:pPr/>
              <a:t>1</a:t>
            </a:fld>
            <a:endParaRPr lang="en-GB" altLang="en-US" sz="80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Placeholder 1"/>
          <p:cNvSpPr>
            <a:spLocks noGrp="1"/>
          </p:cNvSpPr>
          <p:nvPr>
            <p:ph type="body" sz="quarter" idx="14"/>
          </p:nvPr>
        </p:nvSpPr>
        <p:spPr>
          <a:xfrm>
            <a:off x="360363" y="1995488"/>
            <a:ext cx="6119812" cy="755650"/>
          </a:xfrm>
        </p:spPr>
        <p:txBody>
          <a:bodyPr/>
          <a:lstStyle/>
          <a:p>
            <a:pPr>
              <a:spcAft>
                <a:spcPct val="0"/>
              </a:spcAft>
            </a:pPr>
            <a:r>
              <a:rPr lang="en-IE" altLang="en-US"/>
              <a:t>Back-up slides</a:t>
            </a:r>
          </a:p>
        </p:txBody>
      </p:sp>
      <p:sp>
        <p:nvSpPr>
          <p:cNvPr id="35843" name="Text Placeholder 2"/>
          <p:cNvSpPr>
            <a:spLocks noGrp="1"/>
          </p:cNvSpPr>
          <p:nvPr>
            <p:ph type="body" sz="quarter" idx="15"/>
          </p:nvPr>
        </p:nvSpPr>
        <p:spPr>
          <a:xfrm>
            <a:off x="360363" y="2932113"/>
            <a:ext cx="6119812" cy="1727200"/>
          </a:xfrm>
        </p:spPr>
        <p:txBody>
          <a:bodyPr/>
          <a:lstStyle/>
          <a:p>
            <a:endParaRPr lang="en-IE"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360363" y="700088"/>
            <a:ext cx="2411412" cy="2951162"/>
          </a:xfrm>
        </p:spPr>
        <p:txBody>
          <a:bodyPr/>
          <a:lstStyle/>
          <a:p>
            <a:r>
              <a:rPr lang="en-GB" altLang="en-US" sz="1600"/>
              <a:t>Total sales of veterinary antimicrobials agents for food-producing species, in mg/PCU, from 2011-2014, for 29 European countries</a:t>
            </a:r>
            <a:br>
              <a:rPr lang="en-GB" altLang="en-US" sz="1600"/>
            </a:br>
            <a:br>
              <a:rPr lang="en-GB" altLang="en-US" sz="1600"/>
            </a:br>
            <a:r>
              <a:rPr lang="en-US" altLang="en-US" sz="1100">
                <a:solidFill>
                  <a:schemeClr val="tx1"/>
                </a:solidFill>
              </a:rPr>
              <a:t>PCU = sales corrected by the animal population (kg biomass at time of treatment).</a:t>
            </a:r>
            <a:br>
              <a:rPr lang="en-US" altLang="en-US" sz="2800"/>
            </a:br>
            <a:endParaRPr lang="en-US" altLang="en-US" sz="2800"/>
          </a:p>
        </p:txBody>
      </p:sp>
      <p:pic>
        <p:nvPicPr>
          <p:cNvPr id="36867"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3959225" y="558800"/>
            <a:ext cx="3430588" cy="4248150"/>
          </a:xfrm>
        </p:spPr>
      </p:pic>
      <p:sp>
        <p:nvSpPr>
          <p:cNvPr id="4" name="Footer Placeholder 3"/>
          <p:cNvSpPr>
            <a:spLocks noGrp="1"/>
          </p:cNvSpPr>
          <p:nvPr>
            <p:ph type="ftr" sz="quarter" idx="10"/>
          </p:nvPr>
        </p:nvSpPr>
        <p:spPr/>
        <p:txBody>
          <a:bodyPr/>
          <a:lstStyle/>
          <a:p>
            <a:pPr>
              <a:defRPr/>
            </a:pPr>
            <a:r>
              <a:rPr lang="en-GB" altLang="en-US" dirty="0"/>
              <a:t>ESVAC, 2016</a:t>
            </a:r>
          </a:p>
        </p:txBody>
      </p:sp>
      <p:sp>
        <p:nvSpPr>
          <p:cNvPr id="36869" name="Slide Number Placeholder 4"/>
          <p:cNvSpPr>
            <a:spLocks noGrp="1"/>
          </p:cNvSpPr>
          <p:nvPr>
            <p:ph type="sldNum" sz="quarter" idx="11"/>
          </p:nvPr>
        </p:nvSpPr>
        <p:spPr>
          <a:noFill/>
        </p:spPr>
        <p:txBody>
          <a:bodyPr/>
          <a:lstStyle>
            <a:lvl1pPr>
              <a:defRPr sz="1600">
                <a:solidFill>
                  <a:srgbClr val="000000"/>
                </a:solidFill>
                <a:latin typeface="Verdana" panose="020B0604030504040204" pitchFamily="34" charset="0"/>
                <a:cs typeface="Arial" panose="020B0604020202020204" pitchFamily="34" charset="0"/>
              </a:defRPr>
            </a:lvl1pPr>
            <a:lvl2pPr marL="742950" indent="-285750">
              <a:defRPr sz="1600">
                <a:solidFill>
                  <a:srgbClr val="000000"/>
                </a:solidFill>
                <a:latin typeface="Verdana" panose="020B0604030504040204" pitchFamily="34" charset="0"/>
                <a:cs typeface="Arial" panose="020B0604020202020204" pitchFamily="34" charset="0"/>
              </a:defRPr>
            </a:lvl2pPr>
            <a:lvl3pPr marL="1143000" indent="-228600">
              <a:defRPr sz="1600">
                <a:solidFill>
                  <a:srgbClr val="000000"/>
                </a:solidFill>
                <a:latin typeface="Verdana" panose="020B0604030504040204" pitchFamily="34" charset="0"/>
                <a:cs typeface="Arial" panose="020B0604020202020204" pitchFamily="34" charset="0"/>
              </a:defRPr>
            </a:lvl3pPr>
            <a:lvl4pPr marL="1600200" indent="-228600">
              <a:defRPr sz="1600">
                <a:solidFill>
                  <a:srgbClr val="000000"/>
                </a:solidFill>
                <a:latin typeface="Verdana" panose="020B0604030504040204" pitchFamily="34" charset="0"/>
                <a:cs typeface="Arial" panose="020B0604020202020204" pitchFamily="34" charset="0"/>
              </a:defRPr>
            </a:lvl4pPr>
            <a:lvl5pPr marL="2057400" indent="-228600">
              <a:defRPr sz="1600">
                <a:solidFill>
                  <a:srgbClr val="000000"/>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9pPr>
          </a:lstStyle>
          <a:p>
            <a:fld id="{2CAC23C7-0E56-461B-B5E9-444DEE63B241}" type="slidenum">
              <a:rPr lang="en-GB" altLang="en-US" sz="800" smtClean="0">
                <a:solidFill>
                  <a:schemeClr val="tx1"/>
                </a:solidFill>
              </a:rPr>
              <a:pPr/>
              <a:t>20</a:t>
            </a:fld>
            <a:endParaRPr lang="en-GB" altLang="en-US" sz="800">
              <a:solidFill>
                <a:schemeClr val="tx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6"/>
          <p:cNvSpPr>
            <a:spLocks noGrp="1"/>
          </p:cNvSpPr>
          <p:nvPr>
            <p:ph type="title"/>
          </p:nvPr>
        </p:nvSpPr>
        <p:spPr/>
        <p:txBody>
          <a:bodyPr/>
          <a:lstStyle/>
          <a:p>
            <a:r>
              <a:rPr lang="en-GB" altLang="en-US"/>
              <a:t>Antimicrobial use in animals in the European Union</a:t>
            </a:r>
            <a:br>
              <a:rPr lang="en-GB" altLang="en-US"/>
            </a:br>
            <a:r>
              <a:rPr lang="en-GB" altLang="en-US"/>
              <a:t>EMA ESVAC (2016)</a:t>
            </a:r>
            <a:endParaRPr lang="en-US" altLang="en-US"/>
          </a:p>
        </p:txBody>
      </p:sp>
      <p:sp>
        <p:nvSpPr>
          <p:cNvPr id="8" name="Content Placeholder 7"/>
          <p:cNvSpPr>
            <a:spLocks noGrp="1"/>
          </p:cNvSpPr>
          <p:nvPr>
            <p:ph idx="1"/>
          </p:nvPr>
        </p:nvSpPr>
        <p:spPr>
          <a:xfrm>
            <a:off x="358775" y="1482725"/>
            <a:ext cx="8423275" cy="3106738"/>
          </a:xfrm>
        </p:spPr>
        <p:txBody>
          <a:bodyPr/>
          <a:lstStyle/>
          <a:p>
            <a:pPr marL="285750" indent="-285750">
              <a:buFont typeface="Arial" panose="020B0604020202020204" pitchFamily="34" charset="0"/>
              <a:buChar char="•"/>
              <a:defRPr/>
            </a:pPr>
            <a:r>
              <a:rPr lang="en-GB" dirty="0"/>
              <a:t>Large variation in the sales of antimicrobials across MSs, ranging from 3.1 to 418.8 mg/PCU;</a:t>
            </a:r>
            <a:endParaRPr lang="en-US" dirty="0"/>
          </a:p>
          <a:p>
            <a:pPr marL="285750" indent="-285750">
              <a:buFont typeface="Arial" panose="020B0604020202020204" pitchFamily="34" charset="0"/>
              <a:buChar char="•"/>
              <a:defRPr/>
            </a:pPr>
            <a:r>
              <a:rPr lang="en-GB" dirty="0"/>
              <a:t>91.6% of overall sales were for oral administrations (group treatment), with 42.1% of sales as premixes;</a:t>
            </a:r>
            <a:endParaRPr lang="en-US" dirty="0"/>
          </a:p>
          <a:p>
            <a:pPr marL="285750" indent="-285750">
              <a:buFont typeface="Arial" panose="020B0604020202020204" pitchFamily="34" charset="0"/>
              <a:buChar char="•"/>
              <a:defRPr/>
            </a:pPr>
            <a:r>
              <a:rPr lang="en-GB" dirty="0"/>
              <a:t>Most frequently used antimicrobials were </a:t>
            </a:r>
            <a:r>
              <a:rPr lang="en-GB" dirty="0" err="1"/>
              <a:t>tetracyclines</a:t>
            </a:r>
            <a:r>
              <a:rPr lang="en-GB" dirty="0"/>
              <a:t> (33.4%), </a:t>
            </a:r>
            <a:r>
              <a:rPr lang="en-GB" dirty="0" err="1"/>
              <a:t>penicillins</a:t>
            </a:r>
            <a:r>
              <a:rPr lang="en-GB" dirty="0"/>
              <a:t> (25.5%) and </a:t>
            </a:r>
            <a:r>
              <a:rPr lang="en-GB" dirty="0" err="1"/>
              <a:t>sulfonamides</a:t>
            </a:r>
            <a:r>
              <a:rPr lang="en-GB" dirty="0"/>
              <a:t> (11.0%);</a:t>
            </a:r>
            <a:endParaRPr lang="en-US" dirty="0"/>
          </a:p>
          <a:p>
            <a:pPr marL="285750" indent="-285750">
              <a:buFont typeface="Arial" panose="020B0604020202020204" pitchFamily="34" charset="0"/>
              <a:buChar char="•"/>
              <a:defRPr/>
            </a:pPr>
            <a:r>
              <a:rPr lang="en-GB" dirty="0"/>
              <a:t>Of the CIAs, </a:t>
            </a:r>
            <a:r>
              <a:rPr lang="en-GB" dirty="0" err="1"/>
              <a:t>polymyxins</a:t>
            </a:r>
            <a:r>
              <a:rPr lang="en-GB" dirty="0"/>
              <a:t> (mostly </a:t>
            </a:r>
            <a:r>
              <a:rPr lang="en-GB" dirty="0" err="1"/>
              <a:t>colistin</a:t>
            </a:r>
            <a:r>
              <a:rPr lang="en-GB" dirty="0"/>
              <a:t>) account for 6.6% of sales, </a:t>
            </a:r>
            <a:r>
              <a:rPr lang="en-GB" dirty="0" err="1"/>
              <a:t>fluoroquinolones</a:t>
            </a:r>
            <a:r>
              <a:rPr lang="en-GB" dirty="0"/>
              <a:t> for 1.9%, and 3</a:t>
            </a:r>
            <a:r>
              <a:rPr lang="en-GB" baseline="30000" dirty="0"/>
              <a:t>rd</a:t>
            </a:r>
            <a:r>
              <a:rPr lang="en-GB" dirty="0"/>
              <a:t>-and 4</a:t>
            </a:r>
            <a:r>
              <a:rPr lang="en-GB" baseline="30000" dirty="0"/>
              <a:t>th</a:t>
            </a:r>
            <a:r>
              <a:rPr lang="en-GB" dirty="0"/>
              <a:t>-generation </a:t>
            </a:r>
            <a:r>
              <a:rPr lang="en-GB" dirty="0" err="1"/>
              <a:t>cephalosporins</a:t>
            </a:r>
            <a:r>
              <a:rPr lang="en-GB" dirty="0"/>
              <a:t> for 0.2%;</a:t>
            </a:r>
            <a:endParaRPr lang="en-US" dirty="0"/>
          </a:p>
          <a:p>
            <a:pPr marL="285750" indent="-285750">
              <a:buFont typeface="Arial" panose="020B0604020202020204" pitchFamily="34" charset="0"/>
              <a:buChar char="•"/>
              <a:defRPr/>
            </a:pPr>
            <a:r>
              <a:rPr lang="en-GB" dirty="0"/>
              <a:t>For 24 countries reporting sales data to ESVAC for the years 2011–2014, an overall decrease of 12% in sales (mg/PCU) was observed.</a:t>
            </a:r>
            <a:endParaRPr lang="en-US" dirty="0"/>
          </a:p>
          <a:p>
            <a:pPr>
              <a:defRPr/>
            </a:pPr>
            <a:endParaRPr lang="en-US" dirty="0"/>
          </a:p>
        </p:txBody>
      </p:sp>
      <p:sp>
        <p:nvSpPr>
          <p:cNvPr id="4" name="Footer Placeholder 3"/>
          <p:cNvSpPr>
            <a:spLocks noGrp="1"/>
          </p:cNvSpPr>
          <p:nvPr>
            <p:ph type="ftr" sz="quarter" idx="10"/>
          </p:nvPr>
        </p:nvSpPr>
        <p:spPr/>
        <p:txBody>
          <a:bodyPr/>
          <a:lstStyle/>
          <a:p>
            <a:pPr>
              <a:defRPr/>
            </a:pPr>
            <a:r>
              <a:rPr lang="en-GB" altLang="en-US"/>
              <a:t>ESVAC, 2016</a:t>
            </a:r>
          </a:p>
        </p:txBody>
      </p:sp>
      <p:sp>
        <p:nvSpPr>
          <p:cNvPr id="38917" name="Slide Number Placeholder 4"/>
          <p:cNvSpPr>
            <a:spLocks noGrp="1"/>
          </p:cNvSpPr>
          <p:nvPr>
            <p:ph type="sldNum" sz="quarter" idx="11"/>
          </p:nvPr>
        </p:nvSpPr>
        <p:spPr>
          <a:noFill/>
        </p:spPr>
        <p:txBody>
          <a:bodyPr/>
          <a:lstStyle>
            <a:lvl1pPr>
              <a:defRPr sz="1600">
                <a:solidFill>
                  <a:srgbClr val="000000"/>
                </a:solidFill>
                <a:latin typeface="Verdana" panose="020B0604030504040204" pitchFamily="34" charset="0"/>
                <a:cs typeface="Arial" panose="020B0604020202020204" pitchFamily="34" charset="0"/>
              </a:defRPr>
            </a:lvl1pPr>
            <a:lvl2pPr marL="742950" indent="-285750">
              <a:defRPr sz="1600">
                <a:solidFill>
                  <a:srgbClr val="000000"/>
                </a:solidFill>
                <a:latin typeface="Verdana" panose="020B0604030504040204" pitchFamily="34" charset="0"/>
                <a:cs typeface="Arial" panose="020B0604020202020204" pitchFamily="34" charset="0"/>
              </a:defRPr>
            </a:lvl2pPr>
            <a:lvl3pPr marL="1143000" indent="-228600">
              <a:defRPr sz="1600">
                <a:solidFill>
                  <a:srgbClr val="000000"/>
                </a:solidFill>
                <a:latin typeface="Verdana" panose="020B0604030504040204" pitchFamily="34" charset="0"/>
                <a:cs typeface="Arial" panose="020B0604020202020204" pitchFamily="34" charset="0"/>
              </a:defRPr>
            </a:lvl3pPr>
            <a:lvl4pPr marL="1600200" indent="-228600">
              <a:defRPr sz="1600">
                <a:solidFill>
                  <a:srgbClr val="000000"/>
                </a:solidFill>
                <a:latin typeface="Verdana" panose="020B0604030504040204" pitchFamily="34" charset="0"/>
                <a:cs typeface="Arial" panose="020B0604020202020204" pitchFamily="34" charset="0"/>
              </a:defRPr>
            </a:lvl4pPr>
            <a:lvl5pPr marL="2057400" indent="-228600">
              <a:defRPr sz="1600">
                <a:solidFill>
                  <a:srgbClr val="000000"/>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9pPr>
          </a:lstStyle>
          <a:p>
            <a:fld id="{8E516288-644B-4C52-8530-5F7762F08182}" type="slidenum">
              <a:rPr lang="en-GB" altLang="en-US" sz="800" smtClean="0">
                <a:solidFill>
                  <a:schemeClr val="tx1"/>
                </a:solidFill>
              </a:rPr>
              <a:pPr/>
              <a:t>21</a:t>
            </a:fld>
            <a:endParaRPr lang="en-GB" altLang="en-US" sz="800">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6"/>
          <p:cNvSpPr>
            <a:spLocks noGrp="1"/>
          </p:cNvSpPr>
          <p:nvPr>
            <p:ph type="title"/>
          </p:nvPr>
        </p:nvSpPr>
        <p:spPr/>
        <p:txBody>
          <a:bodyPr/>
          <a:lstStyle/>
          <a:p>
            <a:r>
              <a:rPr lang="en-GB" altLang="en-US"/>
              <a:t>Antimicrobial use in animals in the European Union</a:t>
            </a:r>
            <a:br>
              <a:rPr lang="en-GB" altLang="en-US"/>
            </a:br>
            <a:r>
              <a:rPr lang="en-GB" altLang="en-US"/>
              <a:t>EMA ESVAC (2016)</a:t>
            </a:r>
            <a:endParaRPr lang="en-US" altLang="en-US"/>
          </a:p>
        </p:txBody>
      </p:sp>
      <p:sp>
        <p:nvSpPr>
          <p:cNvPr id="8" name="Content Placeholder 7"/>
          <p:cNvSpPr>
            <a:spLocks noGrp="1"/>
          </p:cNvSpPr>
          <p:nvPr>
            <p:ph idx="1"/>
          </p:nvPr>
        </p:nvSpPr>
        <p:spPr>
          <a:xfrm>
            <a:off x="358775" y="1482725"/>
            <a:ext cx="8423275" cy="3106738"/>
          </a:xfrm>
        </p:spPr>
        <p:txBody>
          <a:bodyPr/>
          <a:lstStyle/>
          <a:p>
            <a:pPr>
              <a:defRPr/>
            </a:pPr>
            <a:r>
              <a:rPr lang="en-IE" dirty="0"/>
              <a:t>Prescribing patterns of the various antimicrobial classes, expressed as mg/PCU, varied substantially between countries. </a:t>
            </a:r>
          </a:p>
          <a:p>
            <a:pPr marL="285750" indent="-285750">
              <a:buFont typeface="Arial" panose="020B0604020202020204" pitchFamily="34" charset="0"/>
              <a:buChar char="•"/>
              <a:defRPr/>
            </a:pPr>
            <a:r>
              <a:rPr lang="en-IE" dirty="0"/>
              <a:t>3rd- and 4th-generation </a:t>
            </a:r>
            <a:r>
              <a:rPr lang="en-IE" dirty="0" err="1"/>
              <a:t>cephalosporins</a:t>
            </a:r>
            <a:r>
              <a:rPr lang="en-IE" dirty="0"/>
              <a:t>, ranging from 0.01 % to 1.5 % of sales </a:t>
            </a:r>
          </a:p>
          <a:p>
            <a:pPr marL="285750" indent="-285750">
              <a:buFont typeface="Arial" panose="020B0604020202020204" pitchFamily="34" charset="0"/>
              <a:buChar char="•"/>
              <a:defRPr/>
            </a:pPr>
            <a:r>
              <a:rPr lang="en-IE" dirty="0" err="1"/>
              <a:t>Fluoroquinolones</a:t>
            </a:r>
            <a:r>
              <a:rPr lang="en-IE" dirty="0"/>
              <a:t>, 0.01 % to 11.9 % and </a:t>
            </a:r>
          </a:p>
          <a:p>
            <a:pPr marL="285750" indent="-285750">
              <a:buFont typeface="Arial" panose="020B0604020202020204" pitchFamily="34" charset="0"/>
              <a:buChar char="•"/>
              <a:defRPr/>
            </a:pPr>
            <a:r>
              <a:rPr lang="en-IE" dirty="0"/>
              <a:t>Macrolides, 0 % to 16.9 %</a:t>
            </a:r>
          </a:p>
          <a:p>
            <a:pPr marL="285750" indent="-285750">
              <a:buFont typeface="Arial" panose="020B0604020202020204" pitchFamily="34" charset="0"/>
              <a:buChar char="•"/>
              <a:defRPr/>
            </a:pPr>
            <a:r>
              <a:rPr lang="en-IE" dirty="0" err="1"/>
              <a:t>Polymyxins</a:t>
            </a:r>
            <a:r>
              <a:rPr lang="en-IE" dirty="0"/>
              <a:t>, 0 % to 8.7 %</a:t>
            </a:r>
            <a:endParaRPr lang="en-US" dirty="0"/>
          </a:p>
        </p:txBody>
      </p:sp>
      <p:sp>
        <p:nvSpPr>
          <p:cNvPr id="4" name="Footer Placeholder 3"/>
          <p:cNvSpPr>
            <a:spLocks noGrp="1"/>
          </p:cNvSpPr>
          <p:nvPr>
            <p:ph type="ftr" sz="quarter" idx="10"/>
          </p:nvPr>
        </p:nvSpPr>
        <p:spPr/>
        <p:txBody>
          <a:bodyPr/>
          <a:lstStyle/>
          <a:p>
            <a:pPr>
              <a:defRPr/>
            </a:pPr>
            <a:r>
              <a:rPr lang="en-GB" altLang="en-US" dirty="0"/>
              <a:t>ESVAC, 2016</a:t>
            </a:r>
          </a:p>
        </p:txBody>
      </p:sp>
      <p:sp>
        <p:nvSpPr>
          <p:cNvPr id="40965" name="Slide Number Placeholder 4"/>
          <p:cNvSpPr>
            <a:spLocks noGrp="1"/>
          </p:cNvSpPr>
          <p:nvPr>
            <p:ph type="sldNum" sz="quarter" idx="11"/>
          </p:nvPr>
        </p:nvSpPr>
        <p:spPr>
          <a:noFill/>
        </p:spPr>
        <p:txBody>
          <a:bodyPr/>
          <a:lstStyle>
            <a:lvl1pPr>
              <a:defRPr sz="1600">
                <a:solidFill>
                  <a:srgbClr val="000000"/>
                </a:solidFill>
                <a:latin typeface="Verdana" panose="020B0604030504040204" pitchFamily="34" charset="0"/>
                <a:cs typeface="Arial" panose="020B0604020202020204" pitchFamily="34" charset="0"/>
              </a:defRPr>
            </a:lvl1pPr>
            <a:lvl2pPr marL="742950" indent="-285750">
              <a:defRPr sz="1600">
                <a:solidFill>
                  <a:srgbClr val="000000"/>
                </a:solidFill>
                <a:latin typeface="Verdana" panose="020B0604030504040204" pitchFamily="34" charset="0"/>
                <a:cs typeface="Arial" panose="020B0604020202020204" pitchFamily="34" charset="0"/>
              </a:defRPr>
            </a:lvl2pPr>
            <a:lvl3pPr marL="1143000" indent="-228600">
              <a:defRPr sz="1600">
                <a:solidFill>
                  <a:srgbClr val="000000"/>
                </a:solidFill>
                <a:latin typeface="Verdana" panose="020B0604030504040204" pitchFamily="34" charset="0"/>
                <a:cs typeface="Arial" panose="020B0604020202020204" pitchFamily="34" charset="0"/>
              </a:defRPr>
            </a:lvl3pPr>
            <a:lvl4pPr marL="1600200" indent="-228600">
              <a:defRPr sz="1600">
                <a:solidFill>
                  <a:srgbClr val="000000"/>
                </a:solidFill>
                <a:latin typeface="Verdana" panose="020B0604030504040204" pitchFamily="34" charset="0"/>
                <a:cs typeface="Arial" panose="020B0604020202020204" pitchFamily="34" charset="0"/>
              </a:defRPr>
            </a:lvl4pPr>
            <a:lvl5pPr marL="2057400" indent="-228600">
              <a:defRPr sz="1600">
                <a:solidFill>
                  <a:srgbClr val="000000"/>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9pPr>
          </a:lstStyle>
          <a:p>
            <a:fld id="{A22F60DE-4C6E-4A6F-9DBD-6D2FB4E607BE}" type="slidenum">
              <a:rPr lang="en-GB" altLang="en-US" sz="800" smtClean="0">
                <a:solidFill>
                  <a:schemeClr val="tx1"/>
                </a:solidFill>
              </a:rPr>
              <a:pPr/>
              <a:t>22</a:t>
            </a:fld>
            <a:endParaRPr lang="en-GB" altLang="en-US" sz="80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GB" altLang="en-US"/>
              <a:t>Use of colistin in animals and CVMP actions</a:t>
            </a:r>
          </a:p>
        </p:txBody>
      </p:sp>
      <p:sp>
        <p:nvSpPr>
          <p:cNvPr id="27651" name="Content Placeholder 2"/>
          <p:cNvSpPr>
            <a:spLocks noGrp="1"/>
          </p:cNvSpPr>
          <p:nvPr>
            <p:ph idx="1"/>
          </p:nvPr>
        </p:nvSpPr>
        <p:spPr/>
        <p:txBody>
          <a:bodyPr/>
          <a:lstStyle/>
          <a:p>
            <a:pPr marL="285750" indent="-285750" eaLnBrk="1" hangingPunct="1">
              <a:buFont typeface="Arial" panose="020B0604020202020204" pitchFamily="34" charset="0"/>
              <a:buChar char="•"/>
              <a:defRPr/>
            </a:pPr>
            <a:r>
              <a:rPr lang="en-GB" altLang="en-US" sz="1800" dirty="0"/>
              <a:t>In animal medicine colistin is mostly used for the treatment of enteric diseases in e.g. pigs and poultry.</a:t>
            </a:r>
          </a:p>
          <a:p>
            <a:pPr marL="285750" indent="-285750" eaLnBrk="1" hangingPunct="1">
              <a:buFont typeface="Arial" panose="020B0604020202020204" pitchFamily="34" charset="0"/>
              <a:buChar char="•"/>
              <a:defRPr/>
            </a:pPr>
            <a:r>
              <a:rPr lang="en-GB" altLang="en-US" sz="1800" dirty="0"/>
              <a:t>CVMP has concluded referrals restricting its use to treatment and metaphylaxis. </a:t>
            </a:r>
          </a:p>
          <a:p>
            <a:pPr marL="285750" indent="-285750" eaLnBrk="1" hangingPunct="1">
              <a:buFont typeface="Arial" panose="020B0604020202020204" pitchFamily="34" charset="0"/>
              <a:buChar char="•"/>
              <a:defRPr/>
            </a:pPr>
            <a:r>
              <a:rPr lang="en-GB" altLang="en-US" sz="1800" dirty="0"/>
              <a:t>Combinations of </a:t>
            </a:r>
            <a:r>
              <a:rPr lang="en-GB" altLang="en-US" sz="1800" dirty="0" err="1"/>
              <a:t>colistin</a:t>
            </a:r>
            <a:r>
              <a:rPr lang="en-GB" altLang="en-US" sz="1800" dirty="0"/>
              <a:t> + another AM - prohibited. </a:t>
            </a:r>
          </a:p>
          <a:p>
            <a:pPr eaLnBrk="1" hangingPunct="1">
              <a:defRPr/>
            </a:pPr>
            <a:endParaRPr lang="en-GB" altLang="en-US" sz="1800" dirty="0"/>
          </a:p>
        </p:txBody>
      </p:sp>
      <p:sp>
        <p:nvSpPr>
          <p:cNvPr id="4" name="Footer Placeholder 3"/>
          <p:cNvSpPr>
            <a:spLocks noGrp="1"/>
          </p:cNvSpPr>
          <p:nvPr>
            <p:ph type="ftr" sz="quarter" idx="10"/>
          </p:nvPr>
        </p:nvSpPr>
        <p:spPr/>
        <p:txBody>
          <a:bodyPr/>
          <a:lstStyle/>
          <a:p>
            <a:pPr>
              <a:defRPr/>
            </a:pPr>
            <a:r>
              <a:rPr lang="en-GB" altLang="en-US" dirty="0"/>
              <a:t>EMA - AMR</a:t>
            </a:r>
          </a:p>
        </p:txBody>
      </p:sp>
      <p:sp>
        <p:nvSpPr>
          <p:cNvPr id="43013" name="Slide Number Placeholder 4"/>
          <p:cNvSpPr>
            <a:spLocks noGrp="1"/>
          </p:cNvSpPr>
          <p:nvPr>
            <p:ph type="sldNum" sz="quarter" idx="11"/>
          </p:nvPr>
        </p:nvSpPr>
        <p:spPr>
          <a:noFill/>
        </p:spPr>
        <p:txBody>
          <a:bodyPr/>
          <a:lstStyle>
            <a:lvl1pPr>
              <a:defRPr sz="1600">
                <a:solidFill>
                  <a:srgbClr val="000000"/>
                </a:solidFill>
                <a:latin typeface="Verdana" panose="020B0604030504040204" pitchFamily="34" charset="0"/>
                <a:cs typeface="Arial" panose="020B0604020202020204" pitchFamily="34" charset="0"/>
              </a:defRPr>
            </a:lvl1pPr>
            <a:lvl2pPr marL="742950" indent="-285750">
              <a:defRPr sz="1600">
                <a:solidFill>
                  <a:srgbClr val="000000"/>
                </a:solidFill>
                <a:latin typeface="Verdana" panose="020B0604030504040204" pitchFamily="34" charset="0"/>
                <a:cs typeface="Arial" panose="020B0604020202020204" pitchFamily="34" charset="0"/>
              </a:defRPr>
            </a:lvl2pPr>
            <a:lvl3pPr marL="1143000" indent="-228600">
              <a:defRPr sz="1600">
                <a:solidFill>
                  <a:srgbClr val="000000"/>
                </a:solidFill>
                <a:latin typeface="Verdana" panose="020B0604030504040204" pitchFamily="34" charset="0"/>
                <a:cs typeface="Arial" panose="020B0604020202020204" pitchFamily="34" charset="0"/>
              </a:defRPr>
            </a:lvl3pPr>
            <a:lvl4pPr marL="1600200" indent="-228600">
              <a:defRPr sz="1600">
                <a:solidFill>
                  <a:srgbClr val="000000"/>
                </a:solidFill>
                <a:latin typeface="Verdana" panose="020B0604030504040204" pitchFamily="34" charset="0"/>
                <a:cs typeface="Arial" panose="020B0604020202020204" pitchFamily="34" charset="0"/>
              </a:defRPr>
            </a:lvl4pPr>
            <a:lvl5pPr marL="2057400" indent="-228600">
              <a:defRPr sz="1600">
                <a:solidFill>
                  <a:srgbClr val="000000"/>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9pPr>
          </a:lstStyle>
          <a:p>
            <a:fld id="{7065EA29-DABD-464A-BCED-BFB0A024FCE4}" type="slidenum">
              <a:rPr lang="en-GB" altLang="en-US" sz="800" smtClean="0">
                <a:solidFill>
                  <a:schemeClr val="tx1"/>
                </a:solidFill>
              </a:rPr>
              <a:pPr/>
              <a:t>23</a:t>
            </a:fld>
            <a:endParaRPr lang="en-GB" altLang="en-US" sz="800">
              <a:solidFill>
                <a:schemeClr val="tx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GB" altLang="en-US"/>
              <a:t>Colistin - actions</a:t>
            </a:r>
          </a:p>
        </p:txBody>
      </p:sp>
      <p:sp>
        <p:nvSpPr>
          <p:cNvPr id="4" name="Footer Placeholder 3"/>
          <p:cNvSpPr>
            <a:spLocks noGrp="1"/>
          </p:cNvSpPr>
          <p:nvPr>
            <p:ph type="ftr" sz="quarter" idx="10"/>
          </p:nvPr>
        </p:nvSpPr>
        <p:spPr/>
        <p:txBody>
          <a:bodyPr/>
          <a:lstStyle/>
          <a:p>
            <a:pPr>
              <a:defRPr/>
            </a:pPr>
            <a:r>
              <a:rPr lang="en-GB" dirty="0"/>
              <a:t>EMA – AMR </a:t>
            </a:r>
            <a:endParaRPr lang="en-GB" altLang="en-US" dirty="0"/>
          </a:p>
          <a:p>
            <a:pPr>
              <a:defRPr/>
            </a:pPr>
            <a:endParaRPr lang="en-GB" altLang="en-US" dirty="0"/>
          </a:p>
        </p:txBody>
      </p:sp>
      <p:sp>
        <p:nvSpPr>
          <p:cNvPr id="44036" name="Slide Number Placeholder 4"/>
          <p:cNvSpPr>
            <a:spLocks noGrp="1"/>
          </p:cNvSpPr>
          <p:nvPr>
            <p:ph type="sldNum" sz="quarter" idx="11"/>
          </p:nvPr>
        </p:nvSpPr>
        <p:spPr>
          <a:noFill/>
        </p:spPr>
        <p:txBody>
          <a:bodyPr/>
          <a:lstStyle>
            <a:lvl1pPr>
              <a:defRPr sz="1600">
                <a:solidFill>
                  <a:srgbClr val="000000"/>
                </a:solidFill>
                <a:latin typeface="Verdana" panose="020B0604030504040204" pitchFamily="34" charset="0"/>
                <a:cs typeface="Arial" panose="020B0604020202020204" pitchFamily="34" charset="0"/>
              </a:defRPr>
            </a:lvl1pPr>
            <a:lvl2pPr marL="742950" indent="-285750">
              <a:defRPr sz="1600">
                <a:solidFill>
                  <a:srgbClr val="000000"/>
                </a:solidFill>
                <a:latin typeface="Verdana" panose="020B0604030504040204" pitchFamily="34" charset="0"/>
                <a:cs typeface="Arial" panose="020B0604020202020204" pitchFamily="34" charset="0"/>
              </a:defRPr>
            </a:lvl2pPr>
            <a:lvl3pPr marL="1143000" indent="-228600">
              <a:defRPr sz="1600">
                <a:solidFill>
                  <a:srgbClr val="000000"/>
                </a:solidFill>
                <a:latin typeface="Verdana" panose="020B0604030504040204" pitchFamily="34" charset="0"/>
                <a:cs typeface="Arial" panose="020B0604020202020204" pitchFamily="34" charset="0"/>
              </a:defRPr>
            </a:lvl3pPr>
            <a:lvl4pPr marL="1600200" indent="-228600">
              <a:defRPr sz="1600">
                <a:solidFill>
                  <a:srgbClr val="000000"/>
                </a:solidFill>
                <a:latin typeface="Verdana" panose="020B0604030504040204" pitchFamily="34" charset="0"/>
                <a:cs typeface="Arial" panose="020B0604020202020204" pitchFamily="34" charset="0"/>
              </a:defRPr>
            </a:lvl4pPr>
            <a:lvl5pPr marL="2057400" indent="-228600">
              <a:defRPr sz="1600">
                <a:solidFill>
                  <a:srgbClr val="000000"/>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9pPr>
          </a:lstStyle>
          <a:p>
            <a:fld id="{57C312AD-BE95-4B83-B1CB-FE14E2D841B7}" type="slidenum">
              <a:rPr lang="en-GB" altLang="en-US" sz="800" smtClean="0">
                <a:solidFill>
                  <a:schemeClr val="tx1"/>
                </a:solidFill>
              </a:rPr>
              <a:pPr/>
              <a:t>24</a:t>
            </a:fld>
            <a:endParaRPr lang="en-GB" altLang="en-US" sz="800">
              <a:solidFill>
                <a:schemeClr val="tx1"/>
              </a:solidFill>
            </a:endParaRPr>
          </a:p>
        </p:txBody>
      </p:sp>
      <p:sp>
        <p:nvSpPr>
          <p:cNvPr id="7" name="Rectangle 8"/>
          <p:cNvSpPr>
            <a:spLocks noChangeArrowheads="1"/>
          </p:cNvSpPr>
          <p:nvPr/>
        </p:nvSpPr>
        <p:spPr bwMode="auto">
          <a:xfrm>
            <a:off x="358775" y="1190625"/>
            <a:ext cx="8534400" cy="3914775"/>
          </a:xfrm>
          <a:prstGeom prst="rect">
            <a:avLst/>
          </a:prstGeom>
          <a:noFill/>
          <a:ln>
            <a:noFill/>
          </a:ln>
          <a:effectLst/>
          <a:extLst>
            <a:ext uri="{909E8E84-426E-40DD-AFC4-6F175D3DCCD1}">
              <a14:hiddenFill xmlns:a14="http://schemas.microsoft.com/office/drawing/2010/main">
                <a:solidFill>
                  <a:srgbClr val="E1E3F2"/>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marL="285750" indent="-285750" defTabSz="8072438">
              <a:lnSpc>
                <a:spcPts val="2100"/>
              </a:lnSpc>
              <a:spcAft>
                <a:spcPts val="900"/>
              </a:spcAft>
              <a:buClr>
                <a:srgbClr val="000000"/>
              </a:buClr>
              <a:buFont typeface="Arial" panose="020B0604020202020204" pitchFamily="34" charset="0"/>
              <a:buChar char="•"/>
              <a:defRPr/>
            </a:pPr>
            <a:r>
              <a:rPr lang="en-GB" altLang="en-US" sz="1800" dirty="0">
                <a:solidFill>
                  <a:schemeClr val="tx1"/>
                </a:solidFill>
                <a:latin typeface="+mn-lt"/>
                <a:cs typeface="+mn-cs"/>
              </a:rPr>
              <a:t>Reduction of use of colistin below 5 mg/PCU</a:t>
            </a:r>
          </a:p>
          <a:p>
            <a:pPr marL="285750" indent="-285750" defTabSz="8072438">
              <a:lnSpc>
                <a:spcPts val="2100"/>
              </a:lnSpc>
              <a:spcAft>
                <a:spcPts val="900"/>
              </a:spcAft>
              <a:buClr>
                <a:srgbClr val="000000"/>
              </a:buClr>
              <a:buFont typeface="Arial" panose="020B0604020202020204" pitchFamily="34" charset="0"/>
              <a:buChar char="•"/>
              <a:defRPr/>
            </a:pPr>
            <a:r>
              <a:rPr lang="en-GB" altLang="en-US" sz="1800" dirty="0">
                <a:solidFill>
                  <a:schemeClr val="tx1"/>
                </a:solidFill>
                <a:latin typeface="+mn-lt"/>
                <a:cs typeface="+mn-cs"/>
              </a:rPr>
              <a:t>Ideal target; below 1 mg/kg PCU</a:t>
            </a:r>
          </a:p>
          <a:p>
            <a:pPr marL="285750" indent="-285750" defTabSz="8072438">
              <a:lnSpc>
                <a:spcPts val="2100"/>
              </a:lnSpc>
              <a:spcAft>
                <a:spcPts val="900"/>
              </a:spcAft>
              <a:buClr>
                <a:srgbClr val="000000"/>
              </a:buClr>
              <a:buFont typeface="Arial" panose="020B0604020202020204" pitchFamily="34" charset="0"/>
              <a:buChar char="•"/>
              <a:defRPr/>
            </a:pPr>
            <a:r>
              <a:rPr lang="en-GB" altLang="en-US" sz="1800" dirty="0">
                <a:solidFill>
                  <a:schemeClr val="tx1"/>
                </a:solidFill>
                <a:latin typeface="+mn-lt"/>
                <a:cs typeface="+mn-cs"/>
              </a:rPr>
              <a:t>No increase in use of fluoroquinolones or  3rd and 4th generation cephalosporins</a:t>
            </a:r>
          </a:p>
          <a:p>
            <a:pPr marL="285750" indent="-285750" defTabSz="8072438">
              <a:lnSpc>
                <a:spcPts val="2100"/>
              </a:lnSpc>
              <a:spcAft>
                <a:spcPts val="900"/>
              </a:spcAft>
              <a:buClr>
                <a:srgbClr val="000000"/>
              </a:buClr>
              <a:buFont typeface="Arial" panose="020B0604020202020204" pitchFamily="34" charset="0"/>
              <a:buChar char="•"/>
              <a:defRPr/>
            </a:pPr>
            <a:r>
              <a:rPr lang="en-GB" altLang="en-US" sz="1800" dirty="0">
                <a:solidFill>
                  <a:schemeClr val="tx1"/>
                </a:solidFill>
                <a:latin typeface="+mn-lt"/>
                <a:cs typeface="+mn-cs"/>
              </a:rPr>
              <a:t>No increase in overall antimicrobial use </a:t>
            </a:r>
          </a:p>
          <a:p>
            <a:pPr marL="285750" indent="-285750" defTabSz="8072438">
              <a:lnSpc>
                <a:spcPts val="2100"/>
              </a:lnSpc>
              <a:spcAft>
                <a:spcPts val="900"/>
              </a:spcAft>
              <a:buClr>
                <a:srgbClr val="000000"/>
              </a:buClr>
              <a:buFont typeface="Arial" panose="020B0604020202020204" pitchFamily="34" charset="0"/>
              <a:buChar char="•"/>
              <a:defRPr/>
            </a:pPr>
            <a:endParaRPr lang="en-GB" altLang="en-US" sz="1800" dirty="0">
              <a:solidFill>
                <a:schemeClr val="tx1"/>
              </a:solidFill>
              <a:latin typeface="+mn-lt"/>
              <a:cs typeface="+mn-cs"/>
            </a:endParaRPr>
          </a:p>
          <a:p>
            <a:pPr marL="285750" indent="-285750" defTabSz="8072438">
              <a:lnSpc>
                <a:spcPts val="2100"/>
              </a:lnSpc>
              <a:spcAft>
                <a:spcPts val="900"/>
              </a:spcAft>
              <a:buClr>
                <a:srgbClr val="000000"/>
              </a:buClr>
              <a:buFont typeface="Arial" panose="020B0604020202020204" pitchFamily="34" charset="0"/>
              <a:buChar char="•"/>
              <a:defRPr/>
            </a:pPr>
            <a:r>
              <a:rPr lang="en-GB" altLang="en-US" sz="1800" dirty="0">
                <a:solidFill>
                  <a:schemeClr val="tx1"/>
                </a:solidFill>
                <a:latin typeface="+mn-lt"/>
                <a:cs typeface="+mn-cs"/>
              </a:rPr>
              <a:t>ESVAC data allows for targeted objectives.</a:t>
            </a:r>
          </a:p>
          <a:p>
            <a:pPr marL="285750" indent="-285750" defTabSz="8072438">
              <a:lnSpc>
                <a:spcPts val="2100"/>
              </a:lnSpc>
              <a:spcAft>
                <a:spcPts val="900"/>
              </a:spcAft>
              <a:buClr>
                <a:srgbClr val="000000"/>
              </a:buClr>
              <a:buFont typeface="Arial" panose="020B0604020202020204" pitchFamily="34" charset="0"/>
              <a:buChar char="•"/>
              <a:defRPr/>
            </a:pPr>
            <a:r>
              <a:rPr lang="en-GB" altLang="en-US" sz="1800" dirty="0">
                <a:solidFill>
                  <a:schemeClr val="tx1"/>
                </a:solidFill>
                <a:latin typeface="+mn-lt"/>
                <a:cs typeface="+mn-cs"/>
              </a:rPr>
              <a:t>European countries and European Commission to take action</a:t>
            </a:r>
          </a:p>
          <a:p>
            <a:pPr marL="268288" lvl="1" indent="-266700" defTabSz="8072438">
              <a:lnSpc>
                <a:spcPts val="1800"/>
              </a:lnSpc>
              <a:spcAft>
                <a:spcPts val="600"/>
              </a:spcAft>
              <a:buClr>
                <a:schemeClr val="tx1"/>
              </a:buClr>
              <a:buFontTx/>
              <a:buChar char="•"/>
              <a:defRPr/>
            </a:pPr>
            <a:endParaRPr lang="en-GB" altLang="en-US" sz="1350" dirty="0">
              <a:solidFill>
                <a:schemeClr val="tx1"/>
              </a:solidFill>
              <a:latin typeface="+mn-lt"/>
              <a:cs typeface="+mn-cs"/>
            </a:endParaRPr>
          </a:p>
          <a:p>
            <a:pPr marL="268288" lvl="1" indent="-266700" defTabSz="8072438">
              <a:lnSpc>
                <a:spcPts val="1800"/>
              </a:lnSpc>
              <a:spcAft>
                <a:spcPts val="600"/>
              </a:spcAft>
              <a:buClr>
                <a:schemeClr val="tx1"/>
              </a:buClr>
              <a:buFontTx/>
              <a:buChar char="•"/>
              <a:defRPr/>
            </a:pPr>
            <a:endParaRPr lang="en-GB" altLang="en-US" sz="1350" dirty="0">
              <a:solidFill>
                <a:schemeClr val="tx1"/>
              </a:solidFill>
              <a:latin typeface="+mn-lt"/>
              <a:cs typeface="+mn-cs"/>
            </a:endParaRPr>
          </a:p>
          <a:p>
            <a:pPr marL="285750" indent="-285750" defTabSz="8072438">
              <a:lnSpc>
                <a:spcPts val="2100"/>
              </a:lnSpc>
              <a:spcAft>
                <a:spcPts val="900"/>
              </a:spcAft>
              <a:buClr>
                <a:srgbClr val="000000"/>
              </a:buClr>
              <a:buFont typeface="Arial" panose="020B0604020202020204" pitchFamily="34" charset="0"/>
              <a:buChar char="•"/>
              <a:defRPr/>
            </a:pPr>
            <a:endParaRPr lang="en-GB" altLang="en-US" sz="1800" dirty="0">
              <a:solidFill>
                <a:schemeClr val="tx1"/>
              </a:solidFill>
              <a:latin typeface="+mn-lt"/>
              <a:cs typeface="+mn-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GB" altLang="en-US"/>
              <a:t>Colistin – mg/PCU</a:t>
            </a:r>
          </a:p>
        </p:txBody>
      </p:sp>
      <p:sp>
        <p:nvSpPr>
          <p:cNvPr id="4" name="Footer Placeholder 3"/>
          <p:cNvSpPr>
            <a:spLocks noGrp="1"/>
          </p:cNvSpPr>
          <p:nvPr>
            <p:ph type="ftr" sz="quarter" idx="10"/>
          </p:nvPr>
        </p:nvSpPr>
        <p:spPr/>
        <p:txBody>
          <a:bodyPr/>
          <a:lstStyle/>
          <a:p>
            <a:pPr>
              <a:defRPr/>
            </a:pPr>
            <a:r>
              <a:rPr lang="en-GB" dirty="0"/>
              <a:t>EMA – AMR </a:t>
            </a:r>
            <a:endParaRPr lang="en-GB" altLang="en-US" dirty="0"/>
          </a:p>
          <a:p>
            <a:pPr>
              <a:defRPr/>
            </a:pPr>
            <a:endParaRPr lang="en-GB" altLang="en-US" dirty="0"/>
          </a:p>
        </p:txBody>
      </p:sp>
      <p:sp>
        <p:nvSpPr>
          <p:cNvPr id="45060" name="Slide Number Placeholder 4"/>
          <p:cNvSpPr>
            <a:spLocks noGrp="1"/>
          </p:cNvSpPr>
          <p:nvPr>
            <p:ph type="sldNum" sz="quarter" idx="11"/>
          </p:nvPr>
        </p:nvSpPr>
        <p:spPr>
          <a:noFill/>
        </p:spPr>
        <p:txBody>
          <a:bodyPr/>
          <a:lstStyle>
            <a:lvl1pPr>
              <a:defRPr sz="1600">
                <a:solidFill>
                  <a:srgbClr val="000000"/>
                </a:solidFill>
                <a:latin typeface="Verdana" panose="020B0604030504040204" pitchFamily="34" charset="0"/>
                <a:cs typeface="Arial" panose="020B0604020202020204" pitchFamily="34" charset="0"/>
              </a:defRPr>
            </a:lvl1pPr>
            <a:lvl2pPr marL="742950" indent="-285750">
              <a:defRPr sz="1600">
                <a:solidFill>
                  <a:srgbClr val="000000"/>
                </a:solidFill>
                <a:latin typeface="Verdana" panose="020B0604030504040204" pitchFamily="34" charset="0"/>
                <a:cs typeface="Arial" panose="020B0604020202020204" pitchFamily="34" charset="0"/>
              </a:defRPr>
            </a:lvl2pPr>
            <a:lvl3pPr marL="1143000" indent="-228600">
              <a:defRPr sz="1600">
                <a:solidFill>
                  <a:srgbClr val="000000"/>
                </a:solidFill>
                <a:latin typeface="Verdana" panose="020B0604030504040204" pitchFamily="34" charset="0"/>
                <a:cs typeface="Arial" panose="020B0604020202020204" pitchFamily="34" charset="0"/>
              </a:defRPr>
            </a:lvl3pPr>
            <a:lvl4pPr marL="1600200" indent="-228600">
              <a:defRPr sz="1600">
                <a:solidFill>
                  <a:srgbClr val="000000"/>
                </a:solidFill>
                <a:latin typeface="Verdana" panose="020B0604030504040204" pitchFamily="34" charset="0"/>
                <a:cs typeface="Arial" panose="020B0604020202020204" pitchFamily="34" charset="0"/>
              </a:defRPr>
            </a:lvl4pPr>
            <a:lvl5pPr marL="2057400" indent="-228600">
              <a:defRPr sz="1600">
                <a:solidFill>
                  <a:srgbClr val="000000"/>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9pPr>
          </a:lstStyle>
          <a:p>
            <a:fld id="{41028971-7203-48F3-BBBE-F9848F3587A9}" type="slidenum">
              <a:rPr lang="en-GB" altLang="en-US" sz="800" smtClean="0">
                <a:solidFill>
                  <a:schemeClr val="tx1"/>
                </a:solidFill>
              </a:rPr>
              <a:pPr/>
              <a:t>25</a:t>
            </a:fld>
            <a:endParaRPr lang="en-GB" altLang="en-US" sz="800">
              <a:solidFill>
                <a:schemeClr val="tx1"/>
              </a:solidFill>
            </a:endParaRPr>
          </a:p>
        </p:txBody>
      </p:sp>
      <p:sp>
        <p:nvSpPr>
          <p:cNvPr id="45061" name="Rectangle 2"/>
          <p:cNvSpPr>
            <a:spLocks noChangeArrowheads="1"/>
          </p:cNvSpPr>
          <p:nvPr/>
        </p:nvSpPr>
        <p:spPr bwMode="auto">
          <a:xfrm>
            <a:off x="336550" y="1347788"/>
            <a:ext cx="2443163" cy="329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ts val="2100"/>
              </a:lnSpc>
              <a:spcAft>
                <a:spcPts val="900"/>
              </a:spcAft>
              <a:buClr>
                <a:srgbClr val="000000"/>
              </a:buClr>
              <a:defRPr sz="1500">
                <a:solidFill>
                  <a:schemeClr val="tx1"/>
                </a:solidFill>
                <a:latin typeface="Verdana" panose="020B0604030504040204" pitchFamily="34" charset="0"/>
                <a:cs typeface="Arial" panose="020B0604020202020204" pitchFamily="34" charset="0"/>
              </a:defRPr>
            </a:lvl1pPr>
            <a:lvl2pPr marL="742950" indent="-285750">
              <a:lnSpc>
                <a:spcPts val="1800"/>
              </a:lnSpc>
              <a:spcAft>
                <a:spcPts val="600"/>
              </a:spcAft>
              <a:buClr>
                <a:schemeClr val="tx1"/>
              </a:buClr>
              <a:buChar char="•"/>
              <a:defRPr sz="1300">
                <a:solidFill>
                  <a:schemeClr val="tx1"/>
                </a:solidFill>
                <a:latin typeface="Verdana" panose="020B0604030504040204" pitchFamily="34" charset="0"/>
                <a:cs typeface="Arial" panose="020B0604020202020204" pitchFamily="34" charset="0"/>
              </a:defRPr>
            </a:lvl2pPr>
            <a:lvl3pPr marL="1143000" indent="-228600">
              <a:lnSpc>
                <a:spcPts val="1800"/>
              </a:lnSpc>
              <a:spcAft>
                <a:spcPts val="450"/>
              </a:spcAft>
              <a:buClr>
                <a:schemeClr val="tx1"/>
              </a:buClr>
              <a:buFont typeface="Verdana" panose="020B0604030504040204" pitchFamily="34" charset="0"/>
              <a:buChar char="–"/>
              <a:defRPr sz="1200">
                <a:solidFill>
                  <a:schemeClr val="tx1"/>
                </a:solidFill>
                <a:latin typeface="Verdana" panose="020B0604030504040204" pitchFamily="34" charset="0"/>
                <a:cs typeface="Arial" panose="020B0604020202020204" pitchFamily="34" charset="0"/>
              </a:defRPr>
            </a:lvl3pPr>
            <a:lvl4pPr marL="1600200" indent="-228600">
              <a:lnSpc>
                <a:spcPts val="1500"/>
              </a:lnSpc>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4pPr>
            <a:lvl5pPr marL="2057400" indent="-228600">
              <a:lnSpc>
                <a:spcPts val="1500"/>
              </a:lnSpc>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5pPr>
            <a:lvl6pPr marL="25146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6pPr>
            <a:lvl7pPr marL="29718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7pPr>
            <a:lvl8pPr marL="34290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8pPr>
            <a:lvl9pPr marL="38862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9pPr>
          </a:lstStyle>
          <a:p>
            <a:pPr eaLnBrk="1" hangingPunct="1">
              <a:lnSpc>
                <a:spcPct val="100000"/>
              </a:lnSpc>
              <a:spcAft>
                <a:spcPct val="0"/>
              </a:spcAft>
              <a:buClrTx/>
            </a:pPr>
            <a:r>
              <a:rPr lang="en-GB" altLang="en-US" sz="1600">
                <a:solidFill>
                  <a:srgbClr val="000000"/>
                </a:solidFill>
              </a:rPr>
              <a:t>Sales of colistin in for use in animals in mg/PCU in 2013 (ESVAC data), including the 5 and 1 mg/PCU levels. </a:t>
            </a:r>
            <a:br>
              <a:rPr lang="en-GB" altLang="en-US" sz="1600">
                <a:solidFill>
                  <a:srgbClr val="000000"/>
                </a:solidFill>
              </a:rPr>
            </a:br>
            <a:r>
              <a:rPr lang="en-GB" altLang="en-US" sz="1600">
                <a:solidFill>
                  <a:srgbClr val="000000"/>
                </a:solidFill>
              </a:rPr>
              <a:t>No sales reported in Finland, Iceland and Norway.</a:t>
            </a:r>
          </a:p>
          <a:p>
            <a:pPr eaLnBrk="1" hangingPunct="1">
              <a:lnSpc>
                <a:spcPct val="100000"/>
              </a:lnSpc>
              <a:spcAft>
                <a:spcPct val="0"/>
              </a:spcAft>
              <a:buClrTx/>
            </a:pPr>
            <a:endParaRPr lang="en-GB" altLang="en-US" sz="1600">
              <a:solidFill>
                <a:srgbClr val="000000"/>
              </a:solidFill>
            </a:endParaRPr>
          </a:p>
          <a:p>
            <a:pPr eaLnBrk="1" hangingPunct="1">
              <a:lnSpc>
                <a:spcPct val="100000"/>
              </a:lnSpc>
              <a:spcAft>
                <a:spcPct val="0"/>
              </a:spcAft>
              <a:buClrTx/>
            </a:pPr>
            <a:r>
              <a:rPr lang="en-GB" altLang="en-US" sz="1600">
                <a:solidFill>
                  <a:srgbClr val="000000"/>
                </a:solidFill>
              </a:rPr>
              <a:t>66% and 93% of reduction respectively.</a:t>
            </a:r>
          </a:p>
        </p:txBody>
      </p:sp>
      <p:pic>
        <p:nvPicPr>
          <p:cNvPr id="4506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013" y="520700"/>
            <a:ext cx="5329237" cy="4510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ts val="2100"/>
              </a:lnSpc>
              <a:spcAft>
                <a:spcPts val="900"/>
              </a:spcAft>
              <a:buClr>
                <a:srgbClr val="000000"/>
              </a:buClr>
              <a:defRPr sz="1500">
                <a:solidFill>
                  <a:schemeClr val="tx1"/>
                </a:solidFill>
                <a:latin typeface="Verdana" panose="020B0604030504040204" pitchFamily="34" charset="0"/>
                <a:cs typeface="Arial" panose="020B0604020202020204" pitchFamily="34" charset="0"/>
              </a:defRPr>
            </a:lvl1pPr>
            <a:lvl2pPr marL="742950" indent="-285750">
              <a:lnSpc>
                <a:spcPts val="1800"/>
              </a:lnSpc>
              <a:spcAft>
                <a:spcPts val="600"/>
              </a:spcAft>
              <a:buClr>
                <a:schemeClr val="tx1"/>
              </a:buClr>
              <a:buChar char="•"/>
              <a:defRPr sz="1300">
                <a:solidFill>
                  <a:schemeClr val="tx1"/>
                </a:solidFill>
                <a:latin typeface="Verdana" panose="020B0604030504040204" pitchFamily="34" charset="0"/>
                <a:cs typeface="Arial" panose="020B0604020202020204" pitchFamily="34" charset="0"/>
              </a:defRPr>
            </a:lvl2pPr>
            <a:lvl3pPr marL="1143000" indent="-228600">
              <a:lnSpc>
                <a:spcPts val="1800"/>
              </a:lnSpc>
              <a:spcAft>
                <a:spcPts val="450"/>
              </a:spcAft>
              <a:buClr>
                <a:schemeClr val="tx1"/>
              </a:buClr>
              <a:buFont typeface="Verdana" panose="020B0604030504040204" pitchFamily="34" charset="0"/>
              <a:buChar char="–"/>
              <a:defRPr sz="1200">
                <a:solidFill>
                  <a:schemeClr val="tx1"/>
                </a:solidFill>
                <a:latin typeface="Verdana" panose="020B0604030504040204" pitchFamily="34" charset="0"/>
                <a:cs typeface="Arial" panose="020B0604020202020204" pitchFamily="34" charset="0"/>
              </a:defRPr>
            </a:lvl3pPr>
            <a:lvl4pPr marL="1600200" indent="-228600">
              <a:lnSpc>
                <a:spcPts val="1500"/>
              </a:lnSpc>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4pPr>
            <a:lvl5pPr marL="2057400" indent="-228600">
              <a:lnSpc>
                <a:spcPts val="1500"/>
              </a:lnSpc>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5pPr>
            <a:lvl6pPr marL="25146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6pPr>
            <a:lvl7pPr marL="29718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7pPr>
            <a:lvl8pPr marL="34290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8pPr>
            <a:lvl9pPr marL="38862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9pPr>
          </a:lstStyle>
          <a:p>
            <a:pPr>
              <a:lnSpc>
                <a:spcPts val="1200"/>
              </a:lnSpc>
              <a:spcAft>
                <a:spcPct val="0"/>
              </a:spcAft>
              <a:buClrTx/>
            </a:pPr>
            <a:fld id="{D5FF0476-C2C9-4C0E-830E-E9EB3E58E608}" type="slidenum">
              <a:rPr lang="en-GB" altLang="en-US" sz="800" smtClean="0"/>
              <a:pPr>
                <a:lnSpc>
                  <a:spcPts val="1200"/>
                </a:lnSpc>
                <a:spcAft>
                  <a:spcPct val="0"/>
                </a:spcAft>
                <a:buClrTx/>
              </a:pPr>
              <a:t>2</a:t>
            </a:fld>
            <a:endParaRPr lang="en-GB" altLang="en-US" sz="800"/>
          </a:p>
        </p:txBody>
      </p:sp>
      <p:pic>
        <p:nvPicPr>
          <p:cNvPr id="11267" name="Picture 2" descr="L:\Captur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013" y="25400"/>
            <a:ext cx="6278562" cy="4967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4"/>
          </p:nvPr>
        </p:nvSpPr>
        <p:spPr/>
        <p:txBody>
          <a:bodyPr/>
          <a:lstStyle/>
          <a:p>
            <a:pPr>
              <a:defRPr/>
            </a:pPr>
            <a:r>
              <a:rPr lang="en-GB" altLang="en-US"/>
              <a:t>Agency role</a:t>
            </a:r>
            <a:endParaRPr lang="en-GB" altLang="en-US" dirty="0"/>
          </a:p>
        </p:txBody>
      </p:sp>
      <p:sp>
        <p:nvSpPr>
          <p:cNvPr id="13315" name="Slide Number Placeholder 5"/>
          <p:cNvSpPr>
            <a:spLocks noGrp="1"/>
          </p:cNvSpPr>
          <p:nvPr>
            <p:ph type="sldNum" sz="quarter" idx="15"/>
          </p:nvPr>
        </p:nvSpPr>
        <p:spPr>
          <a:noFill/>
        </p:spPr>
        <p:txBody>
          <a:bodyPr/>
          <a:lstStyle>
            <a:lvl1pPr>
              <a:lnSpc>
                <a:spcPts val="2100"/>
              </a:lnSpc>
              <a:spcAft>
                <a:spcPts val="900"/>
              </a:spcAft>
              <a:buClr>
                <a:srgbClr val="000000"/>
              </a:buClr>
              <a:defRPr sz="1500">
                <a:solidFill>
                  <a:schemeClr val="tx1"/>
                </a:solidFill>
                <a:latin typeface="Verdana" panose="020B0604030504040204" pitchFamily="34" charset="0"/>
                <a:cs typeface="Arial" panose="020B0604020202020204" pitchFamily="34" charset="0"/>
              </a:defRPr>
            </a:lvl1pPr>
            <a:lvl2pPr marL="742950" indent="-285750">
              <a:lnSpc>
                <a:spcPts val="1800"/>
              </a:lnSpc>
              <a:spcAft>
                <a:spcPts val="600"/>
              </a:spcAft>
              <a:buClr>
                <a:schemeClr val="tx1"/>
              </a:buClr>
              <a:buChar char="•"/>
              <a:defRPr sz="1300">
                <a:solidFill>
                  <a:schemeClr val="tx1"/>
                </a:solidFill>
                <a:latin typeface="Verdana" panose="020B0604030504040204" pitchFamily="34" charset="0"/>
                <a:cs typeface="Arial" panose="020B0604020202020204" pitchFamily="34" charset="0"/>
              </a:defRPr>
            </a:lvl2pPr>
            <a:lvl3pPr marL="1143000" indent="-228600">
              <a:lnSpc>
                <a:spcPts val="1800"/>
              </a:lnSpc>
              <a:spcAft>
                <a:spcPts val="450"/>
              </a:spcAft>
              <a:buClr>
                <a:schemeClr val="tx1"/>
              </a:buClr>
              <a:buFont typeface="Verdana" panose="020B0604030504040204" pitchFamily="34" charset="0"/>
              <a:buChar char="–"/>
              <a:defRPr sz="1200">
                <a:solidFill>
                  <a:schemeClr val="tx1"/>
                </a:solidFill>
                <a:latin typeface="Verdana" panose="020B0604030504040204" pitchFamily="34" charset="0"/>
                <a:cs typeface="Arial" panose="020B0604020202020204" pitchFamily="34" charset="0"/>
              </a:defRPr>
            </a:lvl3pPr>
            <a:lvl4pPr marL="1600200" indent="-228600">
              <a:lnSpc>
                <a:spcPts val="1500"/>
              </a:lnSpc>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4pPr>
            <a:lvl5pPr marL="2057400" indent="-228600">
              <a:lnSpc>
                <a:spcPts val="1500"/>
              </a:lnSpc>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5pPr>
            <a:lvl6pPr marL="25146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6pPr>
            <a:lvl7pPr marL="29718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7pPr>
            <a:lvl8pPr marL="34290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8pPr>
            <a:lvl9pPr marL="38862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9pPr>
          </a:lstStyle>
          <a:p>
            <a:pPr>
              <a:lnSpc>
                <a:spcPts val="1200"/>
              </a:lnSpc>
              <a:spcAft>
                <a:spcPct val="0"/>
              </a:spcAft>
              <a:buClrTx/>
            </a:pPr>
            <a:fld id="{7DCA94B0-45C3-4630-8EE4-D4BD491EA787}" type="slidenum">
              <a:rPr lang="en-GB" altLang="en-US" sz="800" smtClean="0"/>
              <a:pPr>
                <a:lnSpc>
                  <a:spcPts val="1200"/>
                </a:lnSpc>
                <a:spcAft>
                  <a:spcPct val="0"/>
                </a:spcAft>
                <a:buClrTx/>
              </a:pPr>
              <a:t>3</a:t>
            </a:fld>
            <a:endParaRPr lang="en-GB" altLang="en-US" sz="800"/>
          </a:p>
        </p:txBody>
      </p:sp>
      <p:pic>
        <p:nvPicPr>
          <p:cNvPr id="13316" name="Picture 4" descr="L:\Captur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488" y="284163"/>
            <a:ext cx="4497387" cy="451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5292725" y="987425"/>
            <a:ext cx="3600450" cy="2554288"/>
          </a:xfrm>
          <a:prstGeom prst="rect">
            <a:avLst/>
          </a:prstGeom>
          <a:noFill/>
        </p:spPr>
        <p:txBody>
          <a:bodyPr>
            <a:spAutoFit/>
          </a:bodyPr>
          <a:lstStyle/>
          <a:p>
            <a:pPr>
              <a:defRPr/>
            </a:pPr>
            <a:r>
              <a:rPr lang="en-IE" b="1" dirty="0"/>
              <a:t>Agency role</a:t>
            </a:r>
          </a:p>
          <a:p>
            <a:pPr marL="285750" indent="-285750">
              <a:buFont typeface="Arial" panose="020B0604020202020204" pitchFamily="34" charset="0"/>
              <a:buChar char="•"/>
              <a:defRPr/>
            </a:pPr>
            <a:r>
              <a:rPr lang="en-IE" dirty="0"/>
              <a:t>support the development of new medicines and treatment approaches;</a:t>
            </a:r>
          </a:p>
          <a:p>
            <a:pPr marL="285750" indent="-285750">
              <a:buFont typeface="Arial" panose="020B0604020202020204" pitchFamily="34" charset="0"/>
              <a:buChar char="•"/>
              <a:defRPr/>
            </a:pPr>
            <a:r>
              <a:rPr lang="en-IE" dirty="0"/>
              <a:t>promote responsible use of existing antibiotics;</a:t>
            </a:r>
          </a:p>
          <a:p>
            <a:pPr marL="285750" indent="-285750">
              <a:buFont typeface="Arial" panose="020B0604020202020204" pitchFamily="34" charset="0"/>
              <a:buChar char="•"/>
              <a:defRPr/>
            </a:pPr>
            <a:r>
              <a:rPr lang="en-IE" dirty="0"/>
              <a:t>collect antimicrobial consumption data to guide policy and research.</a:t>
            </a:r>
          </a:p>
          <a:p>
            <a:pPr>
              <a:defRPr/>
            </a:pPr>
            <a:endParaRPr lang="en-IE"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58775" y="627063"/>
            <a:ext cx="8423275" cy="712787"/>
          </a:xfrm>
        </p:spPr>
        <p:txBody>
          <a:bodyPr/>
          <a:lstStyle/>
          <a:p>
            <a:r>
              <a:rPr lang="en-GB" altLang="en-US"/>
              <a:t>Background: AMs for use in animals in the European Union</a:t>
            </a:r>
          </a:p>
        </p:txBody>
      </p:sp>
      <p:sp>
        <p:nvSpPr>
          <p:cNvPr id="11267" name="Content Placeholder 2"/>
          <p:cNvSpPr>
            <a:spLocks noGrp="1"/>
          </p:cNvSpPr>
          <p:nvPr>
            <p:ph sz="half" idx="1"/>
          </p:nvPr>
        </p:nvSpPr>
        <p:spPr>
          <a:xfrm>
            <a:off x="358775" y="1347788"/>
            <a:ext cx="7958138" cy="2970212"/>
          </a:xfrm>
        </p:spPr>
        <p:txBody>
          <a:bodyPr/>
          <a:lstStyle/>
          <a:p>
            <a:pPr marL="285750" indent="-285750">
              <a:buFontTx/>
              <a:buChar char="•"/>
              <a:defRPr/>
            </a:pPr>
            <a:r>
              <a:rPr lang="en-GB" altLang="en-US" dirty="0"/>
              <a:t>Antimicrobials heavily regulated: </a:t>
            </a:r>
          </a:p>
          <a:p>
            <a:pPr marL="554038" lvl="1" indent="-285750">
              <a:defRPr/>
            </a:pPr>
            <a:r>
              <a:rPr lang="en-GB" altLang="en-US" dirty="0"/>
              <a:t>Gradual phase out as growth promoters since 70’s, complete ban in 2006.</a:t>
            </a:r>
          </a:p>
          <a:p>
            <a:pPr marL="554038" lvl="1" indent="-285750">
              <a:defRPr/>
            </a:pPr>
            <a:r>
              <a:rPr lang="en-GB" altLang="en-US" dirty="0"/>
              <a:t>Antibiotics are prescription only.</a:t>
            </a:r>
          </a:p>
          <a:p>
            <a:pPr marL="554038" lvl="1" indent="-285750">
              <a:defRPr/>
            </a:pPr>
            <a:r>
              <a:rPr lang="en-GB" altLang="en-US" dirty="0"/>
              <a:t>Many MSs taking action to reduce antimicrobial consumption</a:t>
            </a:r>
          </a:p>
          <a:p>
            <a:pPr marL="554038" lvl="1" indent="-285750">
              <a:defRPr/>
            </a:pPr>
            <a:r>
              <a:rPr lang="en-GB" altLang="en-US" dirty="0"/>
              <a:t>New intended regulation of veterinary medicinal products will provide tools to tackle AMR specifically.</a:t>
            </a:r>
          </a:p>
          <a:p>
            <a:pPr marL="285750" indent="-285750">
              <a:buFontTx/>
              <a:buChar char="•"/>
              <a:defRPr/>
            </a:pPr>
            <a:r>
              <a:rPr lang="en-GB" altLang="en-US" dirty="0"/>
              <a:t>Committee of Medicinal Products for Veterinary Use (CVMP) strategy on antimicrobials in place since 1999.</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altLang="en-US"/>
              <a:t>CVMP Vision Statement on antimicrobials 2016-2020</a:t>
            </a:r>
            <a:br>
              <a:rPr lang="en-GB" altLang="en-US"/>
            </a:br>
            <a:endParaRPr lang="en-GB" altLang="en-US"/>
          </a:p>
        </p:txBody>
      </p:sp>
      <p:sp>
        <p:nvSpPr>
          <p:cNvPr id="16387" name="Content Placeholder 2"/>
          <p:cNvSpPr>
            <a:spLocks noGrp="1"/>
          </p:cNvSpPr>
          <p:nvPr>
            <p:ph idx="1"/>
          </p:nvPr>
        </p:nvSpPr>
        <p:spPr/>
        <p:txBody>
          <a:bodyPr/>
          <a:lstStyle/>
          <a:p>
            <a:r>
              <a:rPr lang="en-GB" altLang="en-US" sz="1600" dirty="0"/>
              <a:t>The CVMP’s vision is the availability of effective antimicrobial medicines for the treatment of important infectious diseases of animals with, at the same time, minimum risks to animals or humans arising from their use.</a:t>
            </a:r>
          </a:p>
          <a:p>
            <a:endParaRPr lang="en-GB" altLang="en-US" sz="1600" dirty="0"/>
          </a:p>
          <a:p>
            <a:endParaRPr lang="en-GB" altLang="en-US" sz="1600" dirty="0"/>
          </a:p>
          <a:p>
            <a:endParaRPr lang="en-GB" altLang="en-US" sz="1600" dirty="0"/>
          </a:p>
        </p:txBody>
      </p:sp>
      <p:sp>
        <p:nvSpPr>
          <p:cNvPr id="4" name="Footer Placeholder 3"/>
          <p:cNvSpPr>
            <a:spLocks noGrp="1"/>
          </p:cNvSpPr>
          <p:nvPr>
            <p:ph type="ftr" sz="quarter" idx="10"/>
          </p:nvPr>
        </p:nvSpPr>
        <p:spPr/>
        <p:txBody>
          <a:bodyPr/>
          <a:lstStyle/>
          <a:p>
            <a:pPr>
              <a:defRPr/>
            </a:pPr>
            <a:r>
              <a:rPr lang="en-GB" altLang="en-US" dirty="0"/>
              <a:t>CVMP Strategy on antimicrobials </a:t>
            </a:r>
          </a:p>
        </p:txBody>
      </p:sp>
      <p:sp>
        <p:nvSpPr>
          <p:cNvPr id="16389" name="Slide Number Placeholder 4"/>
          <p:cNvSpPr>
            <a:spLocks noGrp="1"/>
          </p:cNvSpPr>
          <p:nvPr>
            <p:ph type="sldNum" sz="quarter" idx="11"/>
          </p:nvPr>
        </p:nvSpPr>
        <p:spPr>
          <a:noFill/>
        </p:spPr>
        <p:txBody>
          <a:bodyPr/>
          <a:lstStyle>
            <a:lvl1pPr>
              <a:defRPr sz="1600">
                <a:solidFill>
                  <a:srgbClr val="000000"/>
                </a:solidFill>
                <a:latin typeface="Verdana" panose="020B0604030504040204" pitchFamily="34" charset="0"/>
                <a:cs typeface="Arial" panose="020B0604020202020204" pitchFamily="34" charset="0"/>
              </a:defRPr>
            </a:lvl1pPr>
            <a:lvl2pPr marL="742950" indent="-285750">
              <a:defRPr sz="1600">
                <a:solidFill>
                  <a:srgbClr val="000000"/>
                </a:solidFill>
                <a:latin typeface="Verdana" panose="020B0604030504040204" pitchFamily="34" charset="0"/>
                <a:cs typeface="Arial" panose="020B0604020202020204" pitchFamily="34" charset="0"/>
              </a:defRPr>
            </a:lvl2pPr>
            <a:lvl3pPr marL="1143000" indent="-228600">
              <a:defRPr sz="1600">
                <a:solidFill>
                  <a:srgbClr val="000000"/>
                </a:solidFill>
                <a:latin typeface="Verdana" panose="020B0604030504040204" pitchFamily="34" charset="0"/>
                <a:cs typeface="Arial" panose="020B0604020202020204" pitchFamily="34" charset="0"/>
              </a:defRPr>
            </a:lvl3pPr>
            <a:lvl4pPr marL="1600200" indent="-228600">
              <a:defRPr sz="1600">
                <a:solidFill>
                  <a:srgbClr val="000000"/>
                </a:solidFill>
                <a:latin typeface="Verdana" panose="020B0604030504040204" pitchFamily="34" charset="0"/>
                <a:cs typeface="Arial" panose="020B0604020202020204" pitchFamily="34" charset="0"/>
              </a:defRPr>
            </a:lvl4pPr>
            <a:lvl5pPr marL="2057400" indent="-228600">
              <a:defRPr sz="1600">
                <a:solidFill>
                  <a:srgbClr val="000000"/>
                </a:solidFill>
                <a:latin typeface="Verdana" panose="020B0604030504040204" pitchFamily="34" charset="0"/>
                <a:cs typeface="Arial" panose="020B0604020202020204" pitchFamily="34" charset="0"/>
              </a:defRPr>
            </a:lvl5pPr>
            <a:lvl6pPr marL="25146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6pPr>
            <a:lvl7pPr marL="29718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7pPr>
            <a:lvl8pPr marL="34290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8pPr>
            <a:lvl9pPr marL="3886200" indent="-228600" eaLnBrk="0" fontAlgn="base" hangingPunct="0">
              <a:spcBef>
                <a:spcPct val="0"/>
              </a:spcBef>
              <a:spcAft>
                <a:spcPct val="0"/>
              </a:spcAft>
              <a:defRPr sz="1600">
                <a:solidFill>
                  <a:srgbClr val="000000"/>
                </a:solidFill>
                <a:latin typeface="Verdana" panose="020B0604030504040204" pitchFamily="34" charset="0"/>
                <a:cs typeface="Arial" panose="020B0604020202020204" pitchFamily="34" charset="0"/>
              </a:defRPr>
            </a:lvl9pPr>
          </a:lstStyle>
          <a:p>
            <a:fld id="{B0ACB883-3DD2-417D-8770-8BE2BD6B03A1}" type="slidenum">
              <a:rPr lang="en-GB" altLang="en-US" sz="800" smtClean="0">
                <a:solidFill>
                  <a:schemeClr val="tx1"/>
                </a:solidFill>
              </a:rPr>
              <a:pPr/>
              <a:t>5</a:t>
            </a:fld>
            <a:endParaRPr lang="en-GB" altLang="en-US" sz="800">
              <a:solidFill>
                <a:schemeClr val="tx1"/>
              </a:solidFill>
            </a:endParaRPr>
          </a:p>
        </p:txBody>
      </p:sp>
      <p:pic>
        <p:nvPicPr>
          <p:cNvPr id="16390"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81338" y="2524125"/>
            <a:ext cx="2928937" cy="230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a:t>CVMP Strategy on antimicrobials 2016-2020</a:t>
            </a:r>
            <a:br>
              <a:rPr lang="en-US" altLang="en-US"/>
            </a:br>
            <a:endParaRPr lang="en-GB" altLang="en-US"/>
          </a:p>
        </p:txBody>
      </p:sp>
      <p:sp>
        <p:nvSpPr>
          <p:cNvPr id="17411" name="Content Placeholder 2"/>
          <p:cNvSpPr>
            <a:spLocks noGrp="1"/>
          </p:cNvSpPr>
          <p:nvPr>
            <p:ph sz="half" idx="1"/>
          </p:nvPr>
        </p:nvSpPr>
        <p:spPr>
          <a:xfrm>
            <a:off x="358775" y="1619250"/>
            <a:ext cx="4117975" cy="2970213"/>
          </a:xfrm>
        </p:spPr>
        <p:txBody>
          <a:bodyPr/>
          <a:lstStyle/>
          <a:p>
            <a:pPr marL="285750" indent="-285750">
              <a:buFontTx/>
              <a:buChar char="•"/>
            </a:pPr>
            <a:r>
              <a:rPr lang="en-US" altLang="en-US" sz="1600"/>
              <a:t>Builds on former strategies with an increased emphasis on activities of CVMP taking place within a wider EU and international context</a:t>
            </a:r>
          </a:p>
          <a:p>
            <a:pPr marL="285750" indent="-285750">
              <a:buFontTx/>
              <a:buChar char="•"/>
            </a:pPr>
            <a:r>
              <a:rPr lang="en-US" altLang="en-US" sz="1600"/>
              <a:t>Provides the necessary strategic framework within which all activities related to AMR carried out by EMA/CVMP should take place</a:t>
            </a:r>
          </a:p>
        </p:txBody>
      </p:sp>
      <p:sp>
        <p:nvSpPr>
          <p:cNvPr id="17412" name="Content Placeholder 2"/>
          <p:cNvSpPr>
            <a:spLocks noGrp="1"/>
          </p:cNvSpPr>
          <p:nvPr>
            <p:ph sz="half" idx="2"/>
          </p:nvPr>
        </p:nvSpPr>
        <p:spPr>
          <a:xfrm>
            <a:off x="4662488" y="1619250"/>
            <a:ext cx="4117975" cy="2970213"/>
          </a:xfrm>
        </p:spPr>
        <p:txBody>
          <a:bodyPr/>
          <a:lstStyle/>
          <a:p>
            <a:endParaRPr lang="en-IE" altLang="en-US"/>
          </a:p>
        </p:txBody>
      </p:sp>
      <p:sp>
        <p:nvSpPr>
          <p:cNvPr id="4" name="Footer Placeholder 3"/>
          <p:cNvSpPr>
            <a:spLocks noGrp="1"/>
          </p:cNvSpPr>
          <p:nvPr>
            <p:ph type="ftr" sz="quarter" idx="10"/>
          </p:nvPr>
        </p:nvSpPr>
        <p:spPr/>
        <p:txBody>
          <a:bodyPr/>
          <a:lstStyle/>
          <a:p>
            <a:pPr>
              <a:defRPr/>
            </a:pPr>
            <a:r>
              <a:rPr lang="en-GB" altLang="en-US" dirty="0"/>
              <a:t>CVMP Strategy on antimicrobials </a:t>
            </a:r>
          </a:p>
        </p:txBody>
      </p:sp>
      <p:sp>
        <p:nvSpPr>
          <p:cNvPr id="17414" name="Slide Number Placeholder 4"/>
          <p:cNvSpPr>
            <a:spLocks noGrp="1"/>
          </p:cNvSpPr>
          <p:nvPr>
            <p:ph type="sldNum" sz="quarter" idx="11"/>
          </p:nvPr>
        </p:nvSpPr>
        <p:spPr>
          <a:noFill/>
        </p:spPr>
        <p:txBody>
          <a:bodyPr/>
          <a:lstStyle>
            <a:lvl1pPr>
              <a:lnSpc>
                <a:spcPts val="2100"/>
              </a:lnSpc>
              <a:spcAft>
                <a:spcPts val="900"/>
              </a:spcAft>
              <a:buClr>
                <a:srgbClr val="000000"/>
              </a:buClr>
              <a:defRPr sz="1500">
                <a:solidFill>
                  <a:schemeClr val="tx1"/>
                </a:solidFill>
                <a:latin typeface="Verdana" panose="020B0604030504040204" pitchFamily="34" charset="0"/>
                <a:cs typeface="Arial" panose="020B0604020202020204" pitchFamily="34" charset="0"/>
              </a:defRPr>
            </a:lvl1pPr>
            <a:lvl2pPr marL="742950" indent="-285750">
              <a:lnSpc>
                <a:spcPts val="1800"/>
              </a:lnSpc>
              <a:spcAft>
                <a:spcPts val="600"/>
              </a:spcAft>
              <a:buClr>
                <a:schemeClr val="tx1"/>
              </a:buClr>
              <a:buChar char="•"/>
              <a:defRPr sz="1300">
                <a:solidFill>
                  <a:schemeClr val="tx1"/>
                </a:solidFill>
                <a:latin typeface="Verdana" panose="020B0604030504040204" pitchFamily="34" charset="0"/>
                <a:cs typeface="Arial" panose="020B0604020202020204" pitchFamily="34" charset="0"/>
              </a:defRPr>
            </a:lvl2pPr>
            <a:lvl3pPr marL="1143000" indent="-228600">
              <a:lnSpc>
                <a:spcPts val="1800"/>
              </a:lnSpc>
              <a:spcAft>
                <a:spcPts val="450"/>
              </a:spcAft>
              <a:buClr>
                <a:schemeClr val="tx1"/>
              </a:buClr>
              <a:buFont typeface="Verdana" panose="020B0604030504040204" pitchFamily="34" charset="0"/>
              <a:buChar char="–"/>
              <a:defRPr sz="1200">
                <a:solidFill>
                  <a:schemeClr val="tx1"/>
                </a:solidFill>
                <a:latin typeface="Verdana" panose="020B0604030504040204" pitchFamily="34" charset="0"/>
                <a:cs typeface="Arial" panose="020B0604020202020204" pitchFamily="34" charset="0"/>
              </a:defRPr>
            </a:lvl3pPr>
            <a:lvl4pPr marL="1600200" indent="-228600">
              <a:lnSpc>
                <a:spcPts val="1500"/>
              </a:lnSpc>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4pPr>
            <a:lvl5pPr marL="2057400" indent="-228600">
              <a:lnSpc>
                <a:spcPts val="1500"/>
              </a:lnSpc>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5pPr>
            <a:lvl6pPr marL="25146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6pPr>
            <a:lvl7pPr marL="29718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7pPr>
            <a:lvl8pPr marL="34290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8pPr>
            <a:lvl9pPr marL="38862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9pPr>
          </a:lstStyle>
          <a:p>
            <a:pPr>
              <a:lnSpc>
                <a:spcPts val="1200"/>
              </a:lnSpc>
              <a:spcAft>
                <a:spcPct val="0"/>
              </a:spcAft>
              <a:buClrTx/>
            </a:pPr>
            <a:fld id="{414D83E2-AEF4-43D9-83A7-6604D9F8C101}" type="slidenum">
              <a:rPr lang="en-GB" altLang="en-US" sz="800" smtClean="0"/>
              <a:pPr>
                <a:lnSpc>
                  <a:spcPts val="1200"/>
                </a:lnSpc>
                <a:spcAft>
                  <a:spcPct val="0"/>
                </a:spcAft>
                <a:buClrTx/>
              </a:pPr>
              <a:t>6</a:t>
            </a:fld>
            <a:endParaRPr lang="en-GB" altLang="en-US" sz="800"/>
          </a:p>
        </p:txBody>
      </p:sp>
      <p:pic>
        <p:nvPicPr>
          <p:cNvPr id="17415"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30775" y="1125538"/>
            <a:ext cx="3581400" cy="3643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altLang="en-US"/>
              <a:t>Summary of the CVMP strategy </a:t>
            </a:r>
          </a:p>
        </p:txBody>
      </p:sp>
      <p:sp>
        <p:nvSpPr>
          <p:cNvPr id="18435" name="Content Placeholder 2"/>
          <p:cNvSpPr>
            <a:spLocks noGrp="1"/>
          </p:cNvSpPr>
          <p:nvPr>
            <p:ph idx="1"/>
          </p:nvPr>
        </p:nvSpPr>
        <p:spPr/>
        <p:txBody>
          <a:bodyPr/>
          <a:lstStyle/>
          <a:p>
            <a:r>
              <a:rPr lang="en-GB" altLang="en-US"/>
              <a:t>Aim 1: To provide opinions for the </a:t>
            </a:r>
            <a:r>
              <a:rPr lang="en-GB" altLang="en-US" b="1"/>
              <a:t>authorisation of effective antimicrobial veterinary medicinal products</a:t>
            </a:r>
            <a:r>
              <a:rPr lang="en-GB" altLang="en-US"/>
              <a:t> ensuring that the necessary </a:t>
            </a:r>
            <a:r>
              <a:rPr lang="en-GB" altLang="en-US" b="1"/>
              <a:t>risk management measures</a:t>
            </a:r>
            <a:r>
              <a:rPr lang="en-GB" altLang="en-US"/>
              <a:t> are applied so that products can be used safely and sustainably.  </a:t>
            </a:r>
          </a:p>
          <a:p>
            <a:r>
              <a:rPr lang="en-GB" altLang="en-US"/>
              <a:t>Aim 2: To consider and advise on the </a:t>
            </a:r>
            <a:r>
              <a:rPr lang="en-GB" altLang="en-US" b="1"/>
              <a:t>risk to public health</a:t>
            </a:r>
            <a:r>
              <a:rPr lang="en-GB" altLang="en-US"/>
              <a:t> that could arise from the use of antimicrobials due to the transfer of antimicrobial resistance from animals to humans, and to balance this against the need to protect animal health. </a:t>
            </a:r>
          </a:p>
          <a:p>
            <a:endParaRPr lang="en-GB" altLang="en-US"/>
          </a:p>
        </p:txBody>
      </p:sp>
      <p:sp>
        <p:nvSpPr>
          <p:cNvPr id="4" name="Footer Placeholder 3"/>
          <p:cNvSpPr>
            <a:spLocks noGrp="1"/>
          </p:cNvSpPr>
          <p:nvPr>
            <p:ph type="ftr" sz="quarter" idx="10"/>
          </p:nvPr>
        </p:nvSpPr>
        <p:spPr/>
        <p:txBody>
          <a:bodyPr/>
          <a:lstStyle/>
          <a:p>
            <a:pPr>
              <a:defRPr/>
            </a:pPr>
            <a:r>
              <a:rPr lang="en-GB" altLang="en-US" dirty="0"/>
              <a:t>CVMP Strategy on antimicrobials </a:t>
            </a:r>
          </a:p>
        </p:txBody>
      </p:sp>
      <p:sp>
        <p:nvSpPr>
          <p:cNvPr id="18437" name="Slide Number Placeholder 4"/>
          <p:cNvSpPr>
            <a:spLocks noGrp="1"/>
          </p:cNvSpPr>
          <p:nvPr>
            <p:ph type="sldNum" sz="quarter" idx="11"/>
          </p:nvPr>
        </p:nvSpPr>
        <p:spPr>
          <a:noFill/>
        </p:spPr>
        <p:txBody>
          <a:bodyPr/>
          <a:lstStyle>
            <a:lvl1pPr>
              <a:lnSpc>
                <a:spcPts val="2100"/>
              </a:lnSpc>
              <a:spcAft>
                <a:spcPts val="900"/>
              </a:spcAft>
              <a:buClr>
                <a:srgbClr val="000000"/>
              </a:buClr>
              <a:defRPr sz="1500">
                <a:solidFill>
                  <a:schemeClr val="tx1"/>
                </a:solidFill>
                <a:latin typeface="Verdana" panose="020B0604030504040204" pitchFamily="34" charset="0"/>
                <a:cs typeface="Arial" panose="020B0604020202020204" pitchFamily="34" charset="0"/>
              </a:defRPr>
            </a:lvl1pPr>
            <a:lvl2pPr marL="742950" indent="-285750">
              <a:lnSpc>
                <a:spcPts val="1800"/>
              </a:lnSpc>
              <a:spcAft>
                <a:spcPts val="600"/>
              </a:spcAft>
              <a:buClr>
                <a:schemeClr val="tx1"/>
              </a:buClr>
              <a:buChar char="•"/>
              <a:defRPr sz="1300">
                <a:solidFill>
                  <a:schemeClr val="tx1"/>
                </a:solidFill>
                <a:latin typeface="Verdana" panose="020B0604030504040204" pitchFamily="34" charset="0"/>
                <a:cs typeface="Arial" panose="020B0604020202020204" pitchFamily="34" charset="0"/>
              </a:defRPr>
            </a:lvl2pPr>
            <a:lvl3pPr marL="1143000" indent="-228600">
              <a:lnSpc>
                <a:spcPts val="1800"/>
              </a:lnSpc>
              <a:spcAft>
                <a:spcPts val="450"/>
              </a:spcAft>
              <a:buClr>
                <a:schemeClr val="tx1"/>
              </a:buClr>
              <a:buFont typeface="Verdana" panose="020B0604030504040204" pitchFamily="34" charset="0"/>
              <a:buChar char="–"/>
              <a:defRPr sz="1200">
                <a:solidFill>
                  <a:schemeClr val="tx1"/>
                </a:solidFill>
                <a:latin typeface="Verdana" panose="020B0604030504040204" pitchFamily="34" charset="0"/>
                <a:cs typeface="Arial" panose="020B0604020202020204" pitchFamily="34" charset="0"/>
              </a:defRPr>
            </a:lvl3pPr>
            <a:lvl4pPr marL="1600200" indent="-228600">
              <a:lnSpc>
                <a:spcPts val="1500"/>
              </a:lnSpc>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4pPr>
            <a:lvl5pPr marL="2057400" indent="-228600">
              <a:lnSpc>
                <a:spcPts val="1500"/>
              </a:lnSpc>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5pPr>
            <a:lvl6pPr marL="25146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6pPr>
            <a:lvl7pPr marL="29718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7pPr>
            <a:lvl8pPr marL="34290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8pPr>
            <a:lvl9pPr marL="38862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9pPr>
          </a:lstStyle>
          <a:p>
            <a:pPr>
              <a:lnSpc>
                <a:spcPts val="1200"/>
              </a:lnSpc>
              <a:spcAft>
                <a:spcPct val="0"/>
              </a:spcAft>
              <a:buClrTx/>
            </a:pPr>
            <a:fld id="{C808B44A-87DF-4BD3-B9A4-E269BB504843}" type="slidenum">
              <a:rPr lang="en-GB" altLang="en-US" sz="800" smtClean="0"/>
              <a:pPr>
                <a:lnSpc>
                  <a:spcPts val="1200"/>
                </a:lnSpc>
                <a:spcAft>
                  <a:spcPct val="0"/>
                </a:spcAft>
                <a:buClrTx/>
              </a:pPr>
              <a:t>7</a:t>
            </a:fld>
            <a:endParaRPr lang="en-GB" altLang="en-US" sz="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altLang="en-US"/>
              <a:t>Summary of the CVMP strategy (cont.)</a:t>
            </a:r>
          </a:p>
        </p:txBody>
      </p:sp>
      <p:sp>
        <p:nvSpPr>
          <p:cNvPr id="19459" name="Content Placeholder 2"/>
          <p:cNvSpPr>
            <a:spLocks noGrp="1"/>
          </p:cNvSpPr>
          <p:nvPr>
            <p:ph idx="1"/>
          </p:nvPr>
        </p:nvSpPr>
        <p:spPr/>
        <p:txBody>
          <a:bodyPr/>
          <a:lstStyle/>
          <a:p>
            <a:r>
              <a:rPr lang="en-GB" altLang="en-US"/>
              <a:t>Aim 3: To </a:t>
            </a:r>
            <a:r>
              <a:rPr lang="en-GB" altLang="en-US" b="1"/>
              <a:t>maintain the effectiveness</a:t>
            </a:r>
            <a:r>
              <a:rPr lang="en-GB" altLang="en-US"/>
              <a:t> of antimicrobial substances that are </a:t>
            </a:r>
            <a:r>
              <a:rPr lang="en-GB" altLang="en-US" b="1"/>
              <a:t>already authorised in veterinary medicinal products</a:t>
            </a:r>
            <a:r>
              <a:rPr lang="en-GB" altLang="en-US"/>
              <a:t> by </a:t>
            </a:r>
            <a:r>
              <a:rPr lang="en-GB" altLang="en-US" b="1"/>
              <a:t>monitoring and analysing their sales and usage</a:t>
            </a:r>
            <a:r>
              <a:rPr lang="en-GB" altLang="en-US"/>
              <a:t>, encouraging </a:t>
            </a:r>
            <a:r>
              <a:rPr lang="en-GB" altLang="en-US" b="1"/>
              <a:t>surveillance</a:t>
            </a:r>
            <a:r>
              <a:rPr lang="en-GB" altLang="en-US"/>
              <a:t> </a:t>
            </a:r>
            <a:r>
              <a:rPr lang="en-GB" altLang="en-US" b="1"/>
              <a:t>for changes in susceptibility</a:t>
            </a:r>
            <a:r>
              <a:rPr lang="en-GB" altLang="en-US"/>
              <a:t> of target pathogens and zoonotic bacteria, and subsequently </a:t>
            </a:r>
            <a:r>
              <a:rPr lang="en-GB" altLang="en-US" b="1"/>
              <a:t>reviewing the authorisation</a:t>
            </a:r>
            <a:r>
              <a:rPr lang="en-GB" altLang="en-US"/>
              <a:t> of substances and/or products, especially when there is evidence that there may be a related change in the benefit-risk of the authorisation.</a:t>
            </a:r>
          </a:p>
          <a:p>
            <a:r>
              <a:rPr lang="en-GB" altLang="en-US"/>
              <a:t>Aim 4: To encourage the </a:t>
            </a:r>
            <a:r>
              <a:rPr lang="en-GB" altLang="en-US" b="1"/>
              <a:t>development of new and existing antimicrobial veterinary medicinal products</a:t>
            </a:r>
            <a:r>
              <a:rPr lang="en-GB" altLang="en-US"/>
              <a:t>, especially in order to </a:t>
            </a:r>
            <a:r>
              <a:rPr lang="en-GB" altLang="en-US" b="1"/>
              <a:t>fill therapeutic gaps</a:t>
            </a:r>
            <a:r>
              <a:rPr lang="en-GB" altLang="en-US"/>
              <a:t> and for </a:t>
            </a:r>
            <a:r>
              <a:rPr lang="en-GB" altLang="en-US" b="1"/>
              <a:t>minor uses and minor species</a:t>
            </a:r>
            <a:r>
              <a:rPr lang="en-GB" altLang="en-US"/>
              <a:t>, and to foster the development of </a:t>
            </a:r>
            <a:r>
              <a:rPr lang="en-GB" altLang="en-US" b="1"/>
              <a:t>alternatives to antimicrobials</a:t>
            </a:r>
            <a:r>
              <a:rPr lang="en-GB" altLang="en-US"/>
              <a:t>.</a:t>
            </a:r>
          </a:p>
          <a:p>
            <a:endParaRPr lang="en-GB" altLang="en-US"/>
          </a:p>
        </p:txBody>
      </p:sp>
      <p:sp>
        <p:nvSpPr>
          <p:cNvPr id="4" name="Footer Placeholder 3"/>
          <p:cNvSpPr>
            <a:spLocks noGrp="1"/>
          </p:cNvSpPr>
          <p:nvPr>
            <p:ph type="ftr" sz="quarter" idx="10"/>
          </p:nvPr>
        </p:nvSpPr>
        <p:spPr/>
        <p:txBody>
          <a:bodyPr/>
          <a:lstStyle/>
          <a:p>
            <a:pPr>
              <a:defRPr/>
            </a:pPr>
            <a:r>
              <a:rPr lang="en-GB" altLang="en-US" dirty="0"/>
              <a:t>CVMP Strategy on antimicrobials </a:t>
            </a:r>
          </a:p>
        </p:txBody>
      </p:sp>
      <p:sp>
        <p:nvSpPr>
          <p:cNvPr id="19461" name="Slide Number Placeholder 4"/>
          <p:cNvSpPr>
            <a:spLocks noGrp="1"/>
          </p:cNvSpPr>
          <p:nvPr>
            <p:ph type="sldNum" sz="quarter" idx="11"/>
          </p:nvPr>
        </p:nvSpPr>
        <p:spPr>
          <a:noFill/>
        </p:spPr>
        <p:txBody>
          <a:bodyPr/>
          <a:lstStyle>
            <a:lvl1pPr>
              <a:lnSpc>
                <a:spcPts val="2100"/>
              </a:lnSpc>
              <a:spcAft>
                <a:spcPts val="900"/>
              </a:spcAft>
              <a:buClr>
                <a:srgbClr val="000000"/>
              </a:buClr>
              <a:defRPr sz="1500">
                <a:solidFill>
                  <a:schemeClr val="tx1"/>
                </a:solidFill>
                <a:latin typeface="Verdana" panose="020B0604030504040204" pitchFamily="34" charset="0"/>
                <a:cs typeface="Arial" panose="020B0604020202020204" pitchFamily="34" charset="0"/>
              </a:defRPr>
            </a:lvl1pPr>
            <a:lvl2pPr marL="742950" indent="-285750">
              <a:lnSpc>
                <a:spcPts val="1800"/>
              </a:lnSpc>
              <a:spcAft>
                <a:spcPts val="600"/>
              </a:spcAft>
              <a:buClr>
                <a:schemeClr val="tx1"/>
              </a:buClr>
              <a:buChar char="•"/>
              <a:defRPr sz="1300">
                <a:solidFill>
                  <a:schemeClr val="tx1"/>
                </a:solidFill>
                <a:latin typeface="Verdana" panose="020B0604030504040204" pitchFamily="34" charset="0"/>
                <a:cs typeface="Arial" panose="020B0604020202020204" pitchFamily="34" charset="0"/>
              </a:defRPr>
            </a:lvl2pPr>
            <a:lvl3pPr marL="1143000" indent="-228600">
              <a:lnSpc>
                <a:spcPts val="1800"/>
              </a:lnSpc>
              <a:spcAft>
                <a:spcPts val="450"/>
              </a:spcAft>
              <a:buClr>
                <a:schemeClr val="tx1"/>
              </a:buClr>
              <a:buFont typeface="Verdana" panose="020B0604030504040204" pitchFamily="34" charset="0"/>
              <a:buChar char="–"/>
              <a:defRPr sz="1200">
                <a:solidFill>
                  <a:schemeClr val="tx1"/>
                </a:solidFill>
                <a:latin typeface="Verdana" panose="020B0604030504040204" pitchFamily="34" charset="0"/>
                <a:cs typeface="Arial" panose="020B0604020202020204" pitchFamily="34" charset="0"/>
              </a:defRPr>
            </a:lvl3pPr>
            <a:lvl4pPr marL="1600200" indent="-228600">
              <a:lnSpc>
                <a:spcPts val="1500"/>
              </a:lnSpc>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4pPr>
            <a:lvl5pPr marL="2057400" indent="-228600">
              <a:lnSpc>
                <a:spcPts val="1500"/>
              </a:lnSpc>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5pPr>
            <a:lvl6pPr marL="25146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6pPr>
            <a:lvl7pPr marL="29718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7pPr>
            <a:lvl8pPr marL="34290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8pPr>
            <a:lvl9pPr marL="3886200" indent="-228600" eaLnBrk="0" fontAlgn="base" hangingPunct="0">
              <a:lnSpc>
                <a:spcPts val="1500"/>
              </a:lnSpc>
              <a:spcBef>
                <a:spcPct val="0"/>
              </a:spcBef>
              <a:spcAft>
                <a:spcPts val="450"/>
              </a:spcAft>
              <a:buClr>
                <a:schemeClr val="tx1"/>
              </a:buClr>
              <a:buFont typeface="Verdana" panose="020B0604030504040204" pitchFamily="34" charset="0"/>
              <a:buChar char="–"/>
              <a:defRPr sz="1000">
                <a:solidFill>
                  <a:schemeClr val="tx1"/>
                </a:solidFill>
                <a:latin typeface="Verdana" panose="020B0604030504040204" pitchFamily="34" charset="0"/>
                <a:cs typeface="Arial" panose="020B0604020202020204" pitchFamily="34" charset="0"/>
              </a:defRPr>
            </a:lvl9pPr>
          </a:lstStyle>
          <a:p>
            <a:pPr>
              <a:lnSpc>
                <a:spcPts val="1200"/>
              </a:lnSpc>
              <a:spcAft>
                <a:spcPct val="0"/>
              </a:spcAft>
              <a:buClrTx/>
            </a:pPr>
            <a:fld id="{ADAF976B-9DD0-42D4-9C6B-A6B23195352F}" type="slidenum">
              <a:rPr lang="en-GB" altLang="en-US" sz="800" smtClean="0"/>
              <a:pPr>
                <a:lnSpc>
                  <a:spcPts val="1200"/>
                </a:lnSpc>
                <a:spcAft>
                  <a:spcPct val="0"/>
                </a:spcAft>
                <a:buClrTx/>
              </a:pPr>
              <a:t>8</a:t>
            </a:fld>
            <a:endParaRPr lang="en-GB" altLang="en-US" sz="800"/>
          </a:p>
        </p:txBody>
      </p:sp>
    </p:spTree>
  </p:cSld>
  <p:clrMapOvr>
    <a:masterClrMapping/>
  </p:clrMapOvr>
</p:sld>
</file>

<file path=ppt/theme/theme1.xml><?xml version="1.0" encoding="utf-8"?>
<a:theme xmlns:a="http://schemas.openxmlformats.org/drawingml/2006/main" name="Default wide screen (Agency)">
  <a:themeElements>
    <a:clrScheme name="Neutral (Agency) (26 April 2011) 2">
      <a:dk1>
        <a:srgbClr val="000000"/>
      </a:dk1>
      <a:lt1>
        <a:srgbClr val="FFFFFF"/>
      </a:lt1>
      <a:dk2>
        <a:srgbClr val="003399"/>
      </a:dk2>
      <a:lt2>
        <a:srgbClr val="6D6F71"/>
      </a:lt2>
      <a:accent1>
        <a:srgbClr val="E1E3F2"/>
      </a:accent1>
      <a:accent2>
        <a:srgbClr val="E98300"/>
      </a:accent2>
      <a:accent3>
        <a:srgbClr val="FFFFFF"/>
      </a:accent3>
      <a:accent4>
        <a:srgbClr val="000000"/>
      </a:accent4>
      <a:accent5>
        <a:srgbClr val="EEEFF7"/>
      </a:accent5>
      <a:accent6>
        <a:srgbClr val="D37600"/>
      </a:accent6>
      <a:hlink>
        <a:srgbClr val="0098DB"/>
      </a:hlink>
      <a:folHlink>
        <a:srgbClr val="983222"/>
      </a:folHlink>
    </a:clrScheme>
    <a:fontScheme name="Neutral (Agency) (26 April 2011)">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72000" tIns="72000" rIns="72000" bIns="72000" numCol="1" anchor="ctr" anchorCtr="0" compatLnSpc="1">
        <a:prstTxWarp prst="textNoShape">
          <a:avLst/>
        </a:prstTxWarp>
        <a:spAutoFit/>
      </a:bodyPr>
      <a:lstStyle>
        <a:defPPr marL="0" marR="0" indent="0" algn="ctr" defTabSz="914400" rtl="0" eaLnBrk="1" fontAlgn="base" latinLnBrk="0" hangingPunct="1">
          <a:lnSpc>
            <a:spcPct val="120000"/>
          </a:lnSpc>
          <a:spcBef>
            <a:spcPct val="0"/>
          </a:spcBef>
          <a:spcAft>
            <a:spcPct val="0"/>
          </a:spcAft>
          <a:buClrTx/>
          <a:buSzTx/>
          <a:buFontTx/>
          <a:buNone/>
          <a:tabLst/>
          <a:defRPr kumimoji="0" lang="en-GB" altLang="en-US" sz="1600" b="0" i="0" u="none" strike="noStrike" cap="none" normalizeH="0" baseline="0" smtClean="0">
            <a:ln>
              <a:noFill/>
            </a:ln>
            <a:solidFill>
              <a:srgbClr val="000000"/>
            </a:solidFill>
            <a:effectLst/>
            <a:latin typeface="Verdan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72000" tIns="72000" rIns="72000" bIns="72000" numCol="1" anchor="ctr" anchorCtr="0" compatLnSpc="1">
        <a:prstTxWarp prst="textNoShape">
          <a:avLst/>
        </a:prstTxWarp>
        <a:spAutoFit/>
      </a:bodyPr>
      <a:lstStyle>
        <a:defPPr marL="0" marR="0" indent="0" algn="ctr" defTabSz="914400" rtl="0" eaLnBrk="1" fontAlgn="base" latinLnBrk="0" hangingPunct="1">
          <a:lnSpc>
            <a:spcPct val="120000"/>
          </a:lnSpc>
          <a:spcBef>
            <a:spcPct val="0"/>
          </a:spcBef>
          <a:spcAft>
            <a:spcPct val="0"/>
          </a:spcAft>
          <a:buClrTx/>
          <a:buSzTx/>
          <a:buFontTx/>
          <a:buNone/>
          <a:tabLst/>
          <a:defRPr kumimoji="0" lang="en-GB" altLang="en-US" sz="1600" b="0" i="0" u="none" strike="noStrike" cap="none" normalizeH="0" baseline="0" smtClean="0">
            <a:ln>
              <a:noFill/>
            </a:ln>
            <a:solidFill>
              <a:srgbClr val="000000"/>
            </a:solidFill>
            <a:effectLst/>
            <a:latin typeface="Verdana" pitchFamily="34" charset="0"/>
            <a:cs typeface="Arial" charset="0"/>
          </a:defRPr>
        </a:defPPr>
      </a:lstStyle>
    </a:lnDef>
  </a:objectDefaults>
  <a:extraClrSchemeLst>
    <a:extraClrScheme>
      <a:clrScheme name="Neutral (Agency) (26 April 2011) 1">
        <a:dk1>
          <a:srgbClr val="404040"/>
        </a:dk1>
        <a:lt1>
          <a:srgbClr val="FFFFFF"/>
        </a:lt1>
        <a:dk2>
          <a:srgbClr val="003399"/>
        </a:dk2>
        <a:lt2>
          <a:srgbClr val="FFFFFF"/>
        </a:lt2>
        <a:accent1>
          <a:srgbClr val="E1E4F3"/>
        </a:accent1>
        <a:accent2>
          <a:srgbClr val="E98300"/>
        </a:accent2>
        <a:accent3>
          <a:srgbClr val="AAADCA"/>
        </a:accent3>
        <a:accent4>
          <a:srgbClr val="DADADA"/>
        </a:accent4>
        <a:accent5>
          <a:srgbClr val="EEEFF8"/>
        </a:accent5>
        <a:accent6>
          <a:srgbClr val="D37600"/>
        </a:accent6>
        <a:hlink>
          <a:srgbClr val="0098DB"/>
        </a:hlink>
        <a:folHlink>
          <a:srgbClr val="983222"/>
        </a:folHlink>
      </a:clrScheme>
      <a:clrMap bg1="dk2" tx1="lt1" bg2="dk1" tx2="lt2" accent1="accent1" accent2="accent2" accent3="accent3" accent4="accent4" accent5="accent5" accent6="accent6" hlink="hlink" folHlink="folHlink"/>
    </a:extraClrScheme>
    <a:extraClrScheme>
      <a:clrScheme name="Neutral (Agency) (26 April 2011) 2">
        <a:dk1>
          <a:srgbClr val="000000"/>
        </a:dk1>
        <a:lt1>
          <a:srgbClr val="FFFFFF"/>
        </a:lt1>
        <a:dk2>
          <a:srgbClr val="003399"/>
        </a:dk2>
        <a:lt2>
          <a:srgbClr val="6D6F71"/>
        </a:lt2>
        <a:accent1>
          <a:srgbClr val="E1E3F2"/>
        </a:accent1>
        <a:accent2>
          <a:srgbClr val="E98300"/>
        </a:accent2>
        <a:accent3>
          <a:srgbClr val="FFFFFF"/>
        </a:accent3>
        <a:accent4>
          <a:srgbClr val="000000"/>
        </a:accent4>
        <a:accent5>
          <a:srgbClr val="EEEFF7"/>
        </a:accent5>
        <a:accent6>
          <a:srgbClr val="D37600"/>
        </a:accent6>
        <a:hlink>
          <a:srgbClr val="0098DB"/>
        </a:hlink>
        <a:folHlink>
          <a:srgbClr val="98322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wide screen (Agency)</Template>
  <TotalTime>4444</TotalTime>
  <Words>1638</Words>
  <Application>Microsoft Office PowerPoint</Application>
  <PresentationFormat>On-screen Show (16:9)</PresentationFormat>
  <Paragraphs>174</Paragraphs>
  <Slides>26</Slides>
  <Notes>11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Verdana</vt:lpstr>
      <vt:lpstr>Default wide screen (Agency)</vt:lpstr>
      <vt:lpstr>CVMP Strategy on Antimicrobials</vt:lpstr>
      <vt:lpstr>Content</vt:lpstr>
      <vt:lpstr>PowerPoint Presentation</vt:lpstr>
      <vt:lpstr>PowerPoint Presentation</vt:lpstr>
      <vt:lpstr>Background: AMs for use in animals in the European Union</vt:lpstr>
      <vt:lpstr>CVMP Vision Statement on antimicrobials 2016-2020 </vt:lpstr>
      <vt:lpstr>CVMP Strategy on antimicrobials 2016-2020 </vt:lpstr>
      <vt:lpstr>Summary of the CVMP strategy </vt:lpstr>
      <vt:lpstr>Summary of the CVMP strategy (cont.)</vt:lpstr>
      <vt:lpstr>Summary of the CVMP strategy (cont.)</vt:lpstr>
      <vt:lpstr>Other considerations of the strategy</vt:lpstr>
      <vt:lpstr>Measures to reduce the need to use antimicrobials in animal husbandry in the EU (RONAFA)  </vt:lpstr>
      <vt:lpstr>PowerPoint Presentation</vt:lpstr>
      <vt:lpstr>Recommendations to reduce antimicrobial use in food-producing animals </vt:lpstr>
      <vt:lpstr>Other considerations of the CVMP strategy</vt:lpstr>
      <vt:lpstr>PowerPoint Presentation</vt:lpstr>
      <vt:lpstr>Joint Interagency Antimicrobial Consumption and Resistance Analysis (JIACRA) Report</vt:lpstr>
      <vt:lpstr>Conclusions</vt:lpstr>
      <vt:lpstr>PowerPoint Presentation</vt:lpstr>
      <vt:lpstr>PowerPoint Presentation</vt:lpstr>
      <vt:lpstr>Total sales of veterinary antimicrobials agents for food-producing species, in mg/PCU, from 2011-2014, for 29 European countries  PCU = sales corrected by the animal population (kg biomass at time of treatment). </vt:lpstr>
      <vt:lpstr>Antimicrobial use in animals in the European Union EMA ESVAC (2016)</vt:lpstr>
      <vt:lpstr>Antimicrobial use in animals in the European Union EMA ESVAC (2016)</vt:lpstr>
      <vt:lpstr>Use of colistin in animals and CVMP actions</vt:lpstr>
      <vt:lpstr>Colistin - actions</vt:lpstr>
      <vt:lpstr>Colistin – mg/PCU</vt:lpstr>
    </vt:vector>
  </TitlesOfParts>
  <Company>European Medicines Agency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ESVAC Vision and Strategy  2016-2020</dc:title>
  <dc:creator>JTE</dc:creator>
  <dc:description>Template version: 6 August 2014</dc:description>
  <cp:lastModifiedBy>Herve Marion</cp:lastModifiedBy>
  <cp:revision>57</cp:revision>
  <cp:lastPrinted>2016-03-23T08:48:34Z</cp:lastPrinted>
  <dcterms:created xsi:type="dcterms:W3CDTF">2016-02-15T10:13:53Z</dcterms:created>
  <dcterms:modified xsi:type="dcterms:W3CDTF">2017-03-26T11:23:13Z</dcterms:modified>
</cp:coreProperties>
</file>