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35" r:id="rId3"/>
    <p:sldId id="337" r:id="rId4"/>
    <p:sldId id="333" r:id="rId5"/>
    <p:sldId id="334" r:id="rId6"/>
    <p:sldId id="339" r:id="rId7"/>
    <p:sldId id="338" r:id="rId8"/>
    <p:sldId id="340" r:id="rId9"/>
  </p:sldIdLst>
  <p:sldSz cx="10693400" cy="7561263"/>
  <p:notesSz cx="6858000" cy="9144000"/>
  <p:defaultTextStyle>
    <a:defPPr>
      <a:defRPr lang="en-GB"/>
    </a:defPPr>
    <a:lvl1pPr algn="l" defTabSz="1052513" rtl="0" fontAlgn="base">
      <a:spcBef>
        <a:spcPct val="0"/>
      </a:spcBef>
      <a:spcAft>
        <a:spcPct val="0"/>
      </a:spcAft>
      <a:defRPr sz="2100" kern="1200">
        <a:solidFill>
          <a:schemeClr val="tx1"/>
        </a:solidFill>
        <a:latin typeface="Arial" charset="0"/>
        <a:ea typeface="+mn-ea"/>
        <a:cs typeface="Arial" charset="0"/>
      </a:defRPr>
    </a:lvl1pPr>
    <a:lvl2pPr marL="525463" indent="-68263" algn="l" defTabSz="1052513" rtl="0" fontAlgn="base">
      <a:spcBef>
        <a:spcPct val="0"/>
      </a:spcBef>
      <a:spcAft>
        <a:spcPct val="0"/>
      </a:spcAft>
      <a:defRPr sz="2100" kern="1200">
        <a:solidFill>
          <a:schemeClr val="tx1"/>
        </a:solidFill>
        <a:latin typeface="Arial" charset="0"/>
        <a:ea typeface="+mn-ea"/>
        <a:cs typeface="Arial" charset="0"/>
      </a:defRPr>
    </a:lvl2pPr>
    <a:lvl3pPr marL="1052513" indent="-138113" algn="l" defTabSz="1052513" rtl="0" fontAlgn="base">
      <a:spcBef>
        <a:spcPct val="0"/>
      </a:spcBef>
      <a:spcAft>
        <a:spcPct val="0"/>
      </a:spcAft>
      <a:defRPr sz="2100" kern="1200">
        <a:solidFill>
          <a:schemeClr val="tx1"/>
        </a:solidFill>
        <a:latin typeface="Arial" charset="0"/>
        <a:ea typeface="+mn-ea"/>
        <a:cs typeface="Arial" charset="0"/>
      </a:defRPr>
    </a:lvl3pPr>
    <a:lvl4pPr marL="1579563" indent="-207963" algn="l" defTabSz="1052513" rtl="0" fontAlgn="base">
      <a:spcBef>
        <a:spcPct val="0"/>
      </a:spcBef>
      <a:spcAft>
        <a:spcPct val="0"/>
      </a:spcAft>
      <a:defRPr sz="2100" kern="1200">
        <a:solidFill>
          <a:schemeClr val="tx1"/>
        </a:solidFill>
        <a:latin typeface="Arial" charset="0"/>
        <a:ea typeface="+mn-ea"/>
        <a:cs typeface="Arial" charset="0"/>
      </a:defRPr>
    </a:lvl4pPr>
    <a:lvl5pPr marL="2105025" indent="-276225" algn="l" defTabSz="1052513"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81">
          <p15:clr>
            <a:srgbClr val="A4A3A4"/>
          </p15:clr>
        </p15:guide>
        <p15:guide id="2" pos="336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3B1C"/>
    <a:srgbClr val="008000"/>
    <a:srgbClr val="B19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2" autoAdjust="0"/>
  </p:normalViewPr>
  <p:slideViewPr>
    <p:cSldViewPr>
      <p:cViewPr varScale="1">
        <p:scale>
          <a:sx n="53" d="100"/>
          <a:sy n="53" d="100"/>
        </p:scale>
        <p:origin x="1338" y="72"/>
      </p:cViewPr>
      <p:guideLst>
        <p:guide orient="horz" pos="2381"/>
        <p:guide pos="336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53297"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53297" fontAlgn="auto">
              <a:spcBef>
                <a:spcPts val="0"/>
              </a:spcBef>
              <a:spcAft>
                <a:spcPts val="0"/>
              </a:spcAft>
              <a:defRPr sz="1200">
                <a:latin typeface="+mn-lt"/>
                <a:cs typeface="+mn-cs"/>
              </a:defRPr>
            </a:lvl1pPr>
          </a:lstStyle>
          <a:p>
            <a:pPr>
              <a:defRPr/>
            </a:pPr>
            <a:fld id="{B84D3DC7-DAEE-4A28-8209-812D919A6B15}" type="datetimeFigureOut">
              <a:rPr lang="en-US"/>
              <a:pPr>
                <a:defRPr/>
              </a:pPr>
              <a:t>3/24/2017</a:t>
            </a:fld>
            <a:endParaRPr lang="en-ZA"/>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ZA" noProof="0"/>
              <a:t>Click to edit Master text styles</a:t>
            </a:r>
          </a:p>
          <a:p>
            <a:pPr lvl="1"/>
            <a:r>
              <a:rPr lang="en-ZA" noProof="0"/>
              <a:t>Second level</a:t>
            </a:r>
          </a:p>
          <a:p>
            <a:pPr lvl="2"/>
            <a:r>
              <a:rPr lang="en-ZA" noProof="0"/>
              <a:t>Third level</a:t>
            </a:r>
          </a:p>
          <a:p>
            <a:pPr lvl="3"/>
            <a:r>
              <a:rPr lang="en-ZA" noProof="0"/>
              <a:t>Fourth level</a:t>
            </a:r>
          </a:p>
          <a:p>
            <a:pPr lvl="4"/>
            <a:r>
              <a:rPr lang="en-ZA"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53297"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053297" fontAlgn="auto">
              <a:spcBef>
                <a:spcPts val="0"/>
              </a:spcBef>
              <a:spcAft>
                <a:spcPts val="0"/>
              </a:spcAft>
              <a:defRPr sz="1200">
                <a:latin typeface="+mn-lt"/>
                <a:cs typeface="+mn-cs"/>
              </a:defRPr>
            </a:lvl1pPr>
          </a:lstStyle>
          <a:p>
            <a:pPr>
              <a:defRPr/>
            </a:pPr>
            <a:fld id="{A4E490C9-39C5-4406-895D-1038CF185E18}"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defTabSz="1052513" rtl="0" eaLnBrk="0" fontAlgn="base" hangingPunct="0">
      <a:spcBef>
        <a:spcPct val="30000"/>
      </a:spcBef>
      <a:spcAft>
        <a:spcPct val="0"/>
      </a:spcAft>
      <a:defRPr sz="1400" kern="1200">
        <a:solidFill>
          <a:schemeClr val="tx1"/>
        </a:solidFill>
        <a:latin typeface="+mn-lt"/>
        <a:ea typeface="+mn-ea"/>
        <a:cs typeface="+mn-cs"/>
      </a:defRPr>
    </a:lvl1pPr>
    <a:lvl2pPr marL="525463" algn="l" defTabSz="1052513" rtl="0" eaLnBrk="0" fontAlgn="base" hangingPunct="0">
      <a:spcBef>
        <a:spcPct val="30000"/>
      </a:spcBef>
      <a:spcAft>
        <a:spcPct val="0"/>
      </a:spcAft>
      <a:defRPr sz="1400" kern="1200">
        <a:solidFill>
          <a:schemeClr val="tx1"/>
        </a:solidFill>
        <a:latin typeface="+mn-lt"/>
        <a:ea typeface="+mn-ea"/>
        <a:cs typeface="+mn-cs"/>
      </a:defRPr>
    </a:lvl2pPr>
    <a:lvl3pPr marL="1052513" algn="l" defTabSz="1052513" rtl="0" eaLnBrk="0" fontAlgn="base" hangingPunct="0">
      <a:spcBef>
        <a:spcPct val="30000"/>
      </a:spcBef>
      <a:spcAft>
        <a:spcPct val="0"/>
      </a:spcAft>
      <a:defRPr sz="1400" kern="1200">
        <a:solidFill>
          <a:schemeClr val="tx1"/>
        </a:solidFill>
        <a:latin typeface="+mn-lt"/>
        <a:ea typeface="+mn-ea"/>
        <a:cs typeface="+mn-cs"/>
      </a:defRPr>
    </a:lvl3pPr>
    <a:lvl4pPr marL="1579563" algn="l" defTabSz="1052513" rtl="0" eaLnBrk="0" fontAlgn="base" hangingPunct="0">
      <a:spcBef>
        <a:spcPct val="30000"/>
      </a:spcBef>
      <a:spcAft>
        <a:spcPct val="0"/>
      </a:spcAft>
      <a:defRPr sz="1400" kern="1200">
        <a:solidFill>
          <a:schemeClr val="tx1"/>
        </a:solidFill>
        <a:latin typeface="+mn-lt"/>
        <a:ea typeface="+mn-ea"/>
        <a:cs typeface="+mn-cs"/>
      </a:defRPr>
    </a:lvl4pPr>
    <a:lvl5pPr marL="2105025" algn="l" defTabSz="1052513" rtl="0" eaLnBrk="0" fontAlgn="base" hangingPunct="0">
      <a:spcBef>
        <a:spcPct val="30000"/>
      </a:spcBef>
      <a:spcAft>
        <a:spcPct val="0"/>
      </a:spcAft>
      <a:defRPr sz="1400" kern="1200">
        <a:solidFill>
          <a:schemeClr val="tx1"/>
        </a:solidFill>
        <a:latin typeface="+mn-lt"/>
        <a:ea typeface="+mn-ea"/>
        <a:cs typeface="+mn-cs"/>
      </a:defRPr>
    </a:lvl5pPr>
    <a:lvl6pPr marL="2633243" algn="l" defTabSz="1053297" rtl="0" eaLnBrk="1" latinLnBrk="0" hangingPunct="1">
      <a:defRPr sz="1400" kern="1200">
        <a:solidFill>
          <a:schemeClr val="tx1"/>
        </a:solidFill>
        <a:latin typeface="+mn-lt"/>
        <a:ea typeface="+mn-ea"/>
        <a:cs typeface="+mn-cs"/>
      </a:defRPr>
    </a:lvl6pPr>
    <a:lvl7pPr marL="3159892" algn="l" defTabSz="1053297" rtl="0" eaLnBrk="1" latinLnBrk="0" hangingPunct="1">
      <a:defRPr sz="1400" kern="1200">
        <a:solidFill>
          <a:schemeClr val="tx1"/>
        </a:solidFill>
        <a:latin typeface="+mn-lt"/>
        <a:ea typeface="+mn-ea"/>
        <a:cs typeface="+mn-cs"/>
      </a:defRPr>
    </a:lvl7pPr>
    <a:lvl8pPr marL="3686541" algn="l" defTabSz="1053297" rtl="0" eaLnBrk="1" latinLnBrk="0" hangingPunct="1">
      <a:defRPr sz="1400" kern="1200">
        <a:solidFill>
          <a:schemeClr val="tx1"/>
        </a:solidFill>
        <a:latin typeface="+mn-lt"/>
        <a:ea typeface="+mn-ea"/>
        <a:cs typeface="+mn-cs"/>
      </a:defRPr>
    </a:lvl8pPr>
    <a:lvl9pPr marL="4213189" algn="l" defTabSz="1053297"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DAFF unit_RGB_600dpi.tif"/>
          <p:cNvPicPr>
            <a:picLocks noChangeAspect="1"/>
          </p:cNvPicPr>
          <p:nvPr/>
        </p:nvPicPr>
        <p:blipFill>
          <a:blip r:embed="rId2" cstate="print"/>
          <a:srcRect/>
          <a:stretch>
            <a:fillRect/>
          </a:stretch>
        </p:blipFill>
        <p:spPr bwMode="auto">
          <a:xfrm>
            <a:off x="720725" y="6646863"/>
            <a:ext cx="2279650" cy="773112"/>
          </a:xfrm>
          <a:prstGeom prst="rect">
            <a:avLst/>
          </a:prstGeom>
          <a:noFill/>
          <a:ln w="0">
            <a:noFill/>
            <a:miter lim="800000"/>
            <a:headEnd/>
            <a:tailEnd/>
          </a:ln>
        </p:spPr>
      </p:pic>
      <p:sp>
        <p:nvSpPr>
          <p:cNvPr id="2" name="Title 1"/>
          <p:cNvSpPr>
            <a:spLocks noGrp="1"/>
          </p:cNvSpPr>
          <p:nvPr>
            <p:ph type="ctrTitle"/>
          </p:nvPr>
        </p:nvSpPr>
        <p:spPr>
          <a:xfrm>
            <a:off x="719999" y="1800001"/>
            <a:ext cx="9180001" cy="1080000"/>
          </a:xfrm>
          <a:prstGeom prst="rect">
            <a:avLst/>
          </a:prstGeom>
        </p:spPr>
        <p:txBody>
          <a:bodyPr lIns="0" tIns="0" rIns="0" bIns="0" anchor="ctr" anchorCtr="0">
            <a:normAutofit/>
          </a:bodyPr>
          <a:lstStyle>
            <a:lvl1pPr>
              <a:defRPr sz="2800"/>
            </a:lvl1pPr>
          </a:lstStyle>
          <a:p>
            <a:r>
              <a:rPr lang="en-US"/>
              <a:t>Click to edit Master title style</a:t>
            </a:r>
            <a:endParaRPr lang="en-ZA" dirty="0"/>
          </a:p>
        </p:txBody>
      </p:sp>
      <p:sp>
        <p:nvSpPr>
          <p:cNvPr id="3" name="Subtitle 2"/>
          <p:cNvSpPr>
            <a:spLocks noGrp="1"/>
          </p:cNvSpPr>
          <p:nvPr>
            <p:ph type="subTitle" idx="1"/>
          </p:nvPr>
        </p:nvSpPr>
        <p:spPr>
          <a:xfrm>
            <a:off x="802004" y="4284715"/>
            <a:ext cx="9180001" cy="710362"/>
          </a:xfrm>
          <a:prstGeom prst="rect">
            <a:avLst/>
          </a:prstGeom>
        </p:spPr>
        <p:txBody>
          <a:bodyPr lIns="0" tIns="0" rIns="0" bIns="0">
            <a:normAutofit/>
          </a:bodyPr>
          <a:lstStyle>
            <a:lvl1pPr marL="0" indent="0" algn="l">
              <a:buNone/>
              <a:defRPr sz="2000" b="1" cap="small" baseline="0">
                <a:solidFill>
                  <a:srgbClr val="B19935"/>
                </a:solidFill>
              </a:defRPr>
            </a:lvl1pPr>
            <a:lvl2pPr marL="526649" indent="0" algn="ctr">
              <a:buNone/>
              <a:defRPr>
                <a:solidFill>
                  <a:schemeClr val="tx1">
                    <a:tint val="75000"/>
                  </a:schemeClr>
                </a:solidFill>
              </a:defRPr>
            </a:lvl2pPr>
            <a:lvl3pPr marL="1053297" indent="0" algn="ctr">
              <a:buNone/>
              <a:defRPr>
                <a:solidFill>
                  <a:schemeClr val="tx1">
                    <a:tint val="75000"/>
                  </a:schemeClr>
                </a:solidFill>
              </a:defRPr>
            </a:lvl3pPr>
            <a:lvl4pPr marL="1579946" indent="0" algn="ctr">
              <a:buNone/>
              <a:defRPr>
                <a:solidFill>
                  <a:schemeClr val="tx1">
                    <a:tint val="75000"/>
                  </a:schemeClr>
                </a:solidFill>
              </a:defRPr>
            </a:lvl4pPr>
            <a:lvl5pPr marL="2106595" indent="0" algn="ctr">
              <a:buNone/>
              <a:defRPr>
                <a:solidFill>
                  <a:schemeClr val="tx1">
                    <a:tint val="75000"/>
                  </a:schemeClr>
                </a:solidFill>
              </a:defRPr>
            </a:lvl5pPr>
            <a:lvl6pPr marL="2633243" indent="0" algn="ctr">
              <a:buNone/>
              <a:defRPr>
                <a:solidFill>
                  <a:schemeClr val="tx1">
                    <a:tint val="75000"/>
                  </a:schemeClr>
                </a:solidFill>
              </a:defRPr>
            </a:lvl6pPr>
            <a:lvl7pPr marL="3159892" indent="0" algn="ctr">
              <a:buNone/>
              <a:defRPr>
                <a:solidFill>
                  <a:schemeClr val="tx1">
                    <a:tint val="75000"/>
                  </a:schemeClr>
                </a:solidFill>
              </a:defRPr>
            </a:lvl7pPr>
            <a:lvl8pPr marL="3686541" indent="0" algn="ctr">
              <a:buNone/>
              <a:defRPr>
                <a:solidFill>
                  <a:schemeClr val="tx1">
                    <a:tint val="75000"/>
                  </a:schemeClr>
                </a:solidFill>
              </a:defRPr>
            </a:lvl8pPr>
            <a:lvl9pPr marL="4213189" indent="0" algn="ctr">
              <a:buNone/>
              <a:defRPr>
                <a:solidFill>
                  <a:schemeClr val="tx1">
                    <a:tint val="75000"/>
                  </a:schemeClr>
                </a:solidFill>
              </a:defRPr>
            </a:lvl9pPr>
          </a:lstStyle>
          <a:p>
            <a:r>
              <a:rPr lang="en-US"/>
              <a:t>Click to edit Master subtitle style</a:t>
            </a:r>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cxnSp>
        <p:nvCxnSpPr>
          <p:cNvPr id="4" name="Straight Connector 3"/>
          <p:cNvCxnSpPr/>
          <p:nvPr/>
        </p:nvCxnSpPr>
        <p:spPr>
          <a:xfrm>
            <a:off x="720725" y="1331913"/>
            <a:ext cx="919797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20725" y="7019925"/>
            <a:ext cx="919797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0727" y="540000"/>
            <a:ext cx="9178924" cy="719914"/>
          </a:xfrm>
          <a:prstGeom prst="rect">
            <a:avLst/>
          </a:prstGeom>
        </p:spPr>
        <p:txBody>
          <a:bodyPr lIns="0" tIns="0" rIns="0" bIns="0" anchor="b" anchorCtr="0"/>
          <a:lstStyle>
            <a:lvl1pPr>
              <a:defRPr/>
            </a:lvl1pPr>
          </a:lstStyle>
          <a:p>
            <a:r>
              <a:rPr lang="en-US"/>
              <a:t>Click to edit Master title style</a:t>
            </a:r>
            <a:endParaRPr lang="en-ZA" dirty="0"/>
          </a:p>
        </p:txBody>
      </p:sp>
      <p:sp>
        <p:nvSpPr>
          <p:cNvPr id="3" name="Content Placeholder 2"/>
          <p:cNvSpPr>
            <a:spLocks noGrp="1"/>
          </p:cNvSpPr>
          <p:nvPr>
            <p:ph idx="1"/>
          </p:nvPr>
        </p:nvSpPr>
        <p:spPr>
          <a:xfrm>
            <a:off x="720727" y="1439998"/>
            <a:ext cx="9178924" cy="5400000"/>
          </a:xfrm>
          <a:prstGeom prst="rect">
            <a:avLst/>
          </a:prstGeom>
        </p:spPr>
        <p:txBody>
          <a:bodyPr lIns="0" tIns="0" rIns="0" bIns="0"/>
          <a:lstStyle>
            <a:lvl1pPr>
              <a:buFont typeface="Wingdings" pitchFamily="2" charset="2"/>
              <a:buNone/>
              <a:defRPr sz="1800"/>
            </a:lvl1pPr>
            <a:lvl2pPr marL="271463" indent="-271463">
              <a:buFont typeface="Wingdings" pitchFamily="2" charset="2"/>
              <a:buChar char="Ø"/>
              <a:defRPr sz="1800"/>
            </a:lvl2pPr>
            <a:lvl3pPr marL="534988" indent="-273050">
              <a:buFont typeface="Wingdings" pitchFamily="2" charset="2"/>
              <a:buChar char="v"/>
              <a:defRPr sz="1800"/>
            </a:lvl3pPr>
            <a:lvl4pPr marL="808038" indent="-273050">
              <a:buFont typeface="Arial" pitchFamily="34" charset="0"/>
              <a:buChar char="−"/>
              <a:defRPr sz="1800"/>
            </a:lvl4pPr>
            <a:lvl5pPr marL="1079500" indent="-263525">
              <a:buFont typeface="Arial"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Slide Number Placeholder 5"/>
          <p:cNvSpPr>
            <a:spLocks noGrp="1"/>
          </p:cNvSpPr>
          <p:nvPr>
            <p:ph type="sldNum" sz="quarter" idx="10"/>
          </p:nvPr>
        </p:nvSpPr>
        <p:spPr>
          <a:xfrm>
            <a:off x="9558338" y="7029450"/>
            <a:ext cx="360362" cy="252413"/>
          </a:xfrm>
          <a:prstGeom prst="rect">
            <a:avLst/>
          </a:prstGeom>
          <a:ln w="12700"/>
        </p:spPr>
        <p:txBody>
          <a:bodyPr lIns="0" tIns="0" rIns="0" bIns="0" anchor="ctr" anchorCtr="0"/>
          <a:lstStyle>
            <a:lvl1pPr algn="r">
              <a:defRPr sz="1200">
                <a:solidFill>
                  <a:srgbClr val="008000"/>
                </a:solidFill>
              </a:defRPr>
            </a:lvl1pPr>
          </a:lstStyle>
          <a:p>
            <a:pPr>
              <a:defRPr/>
            </a:pPr>
            <a:fld id="{99BF50D5-0019-4AFD-ADB7-1B521BEBFE13}" type="slidenum">
              <a:rPr lang="en-ZA"/>
              <a:pPr>
                <a:defRPr/>
              </a:pPr>
              <a:t>‹#›</a:t>
            </a:fld>
            <a:endParaRPr lang="en-ZA"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hf sldNum="0" hdr="0" ftr="0" dt="0"/>
  <p:txStyles>
    <p:titleStyle>
      <a:lvl1pPr algn="l" defTabSz="1052513" rtl="0" eaLnBrk="0" fontAlgn="base" hangingPunct="0">
        <a:spcBef>
          <a:spcPct val="0"/>
        </a:spcBef>
        <a:spcAft>
          <a:spcPct val="0"/>
        </a:spcAft>
        <a:defRPr sz="2400" b="1" kern="1200">
          <a:solidFill>
            <a:srgbClr val="008000"/>
          </a:solidFill>
          <a:latin typeface="Arial" pitchFamily="34" charset="0"/>
          <a:ea typeface="+mj-ea"/>
          <a:cs typeface="Arial" pitchFamily="34" charset="0"/>
        </a:defRPr>
      </a:lvl1pPr>
      <a:lvl2pPr algn="l" defTabSz="1052513" rtl="0" eaLnBrk="0" fontAlgn="base" hangingPunct="0">
        <a:spcBef>
          <a:spcPct val="0"/>
        </a:spcBef>
        <a:spcAft>
          <a:spcPct val="0"/>
        </a:spcAft>
        <a:defRPr sz="2400" b="1">
          <a:solidFill>
            <a:srgbClr val="008000"/>
          </a:solidFill>
          <a:latin typeface="Arial" charset="0"/>
          <a:cs typeface="Arial" charset="0"/>
        </a:defRPr>
      </a:lvl2pPr>
      <a:lvl3pPr algn="l" defTabSz="1052513" rtl="0" eaLnBrk="0" fontAlgn="base" hangingPunct="0">
        <a:spcBef>
          <a:spcPct val="0"/>
        </a:spcBef>
        <a:spcAft>
          <a:spcPct val="0"/>
        </a:spcAft>
        <a:defRPr sz="2400" b="1">
          <a:solidFill>
            <a:srgbClr val="008000"/>
          </a:solidFill>
          <a:latin typeface="Arial" charset="0"/>
          <a:cs typeface="Arial" charset="0"/>
        </a:defRPr>
      </a:lvl3pPr>
      <a:lvl4pPr algn="l" defTabSz="1052513" rtl="0" eaLnBrk="0" fontAlgn="base" hangingPunct="0">
        <a:spcBef>
          <a:spcPct val="0"/>
        </a:spcBef>
        <a:spcAft>
          <a:spcPct val="0"/>
        </a:spcAft>
        <a:defRPr sz="2400" b="1">
          <a:solidFill>
            <a:srgbClr val="008000"/>
          </a:solidFill>
          <a:latin typeface="Arial" charset="0"/>
          <a:cs typeface="Arial" charset="0"/>
        </a:defRPr>
      </a:lvl4pPr>
      <a:lvl5pPr algn="l" defTabSz="1052513" rtl="0" eaLnBrk="0" fontAlgn="base" hangingPunct="0">
        <a:spcBef>
          <a:spcPct val="0"/>
        </a:spcBef>
        <a:spcAft>
          <a:spcPct val="0"/>
        </a:spcAft>
        <a:defRPr sz="2400" b="1">
          <a:solidFill>
            <a:srgbClr val="008000"/>
          </a:solidFill>
          <a:latin typeface="Arial" charset="0"/>
          <a:cs typeface="Arial" charset="0"/>
        </a:defRPr>
      </a:lvl5pPr>
      <a:lvl6pPr marL="457200" algn="l" defTabSz="1052513" rtl="0" eaLnBrk="1" fontAlgn="base" hangingPunct="1">
        <a:spcBef>
          <a:spcPct val="0"/>
        </a:spcBef>
        <a:spcAft>
          <a:spcPct val="0"/>
        </a:spcAft>
        <a:defRPr sz="2400" b="1">
          <a:solidFill>
            <a:srgbClr val="008000"/>
          </a:solidFill>
          <a:latin typeface="Arial" charset="0"/>
          <a:cs typeface="Arial" charset="0"/>
        </a:defRPr>
      </a:lvl6pPr>
      <a:lvl7pPr marL="914400" algn="l" defTabSz="1052513" rtl="0" eaLnBrk="1" fontAlgn="base" hangingPunct="1">
        <a:spcBef>
          <a:spcPct val="0"/>
        </a:spcBef>
        <a:spcAft>
          <a:spcPct val="0"/>
        </a:spcAft>
        <a:defRPr sz="2400" b="1">
          <a:solidFill>
            <a:srgbClr val="008000"/>
          </a:solidFill>
          <a:latin typeface="Arial" charset="0"/>
          <a:cs typeface="Arial" charset="0"/>
        </a:defRPr>
      </a:lvl7pPr>
      <a:lvl8pPr marL="1371600" algn="l" defTabSz="1052513" rtl="0" eaLnBrk="1" fontAlgn="base" hangingPunct="1">
        <a:spcBef>
          <a:spcPct val="0"/>
        </a:spcBef>
        <a:spcAft>
          <a:spcPct val="0"/>
        </a:spcAft>
        <a:defRPr sz="2400" b="1">
          <a:solidFill>
            <a:srgbClr val="008000"/>
          </a:solidFill>
          <a:latin typeface="Arial" charset="0"/>
          <a:cs typeface="Arial" charset="0"/>
        </a:defRPr>
      </a:lvl8pPr>
      <a:lvl9pPr marL="1828800" algn="l" defTabSz="1052513" rtl="0" eaLnBrk="1" fontAlgn="base" hangingPunct="1">
        <a:spcBef>
          <a:spcPct val="0"/>
        </a:spcBef>
        <a:spcAft>
          <a:spcPct val="0"/>
        </a:spcAft>
        <a:defRPr sz="2400" b="1">
          <a:solidFill>
            <a:srgbClr val="008000"/>
          </a:solidFill>
          <a:latin typeface="Arial" charset="0"/>
          <a:cs typeface="Arial" charset="0"/>
        </a:defRPr>
      </a:lvl9pPr>
    </p:titleStyle>
    <p:bodyStyle>
      <a:lvl1pPr marL="271463" indent="-271463" algn="l" defTabSz="1052513" rtl="0" eaLnBrk="0" fontAlgn="base" hangingPunct="0">
        <a:spcBef>
          <a:spcPct val="20000"/>
        </a:spcBef>
        <a:spcAft>
          <a:spcPct val="0"/>
        </a:spcAft>
        <a:buFont typeface="Wingdings" pitchFamily="2" charset="2"/>
        <a:buChar char="Ø"/>
        <a:defRPr sz="2000" kern="1200">
          <a:solidFill>
            <a:schemeClr val="tx1"/>
          </a:solidFill>
          <a:latin typeface="Arial" pitchFamily="34" charset="0"/>
          <a:ea typeface="+mn-ea"/>
          <a:cs typeface="Arial" pitchFamily="34" charset="0"/>
        </a:defRPr>
      </a:lvl1pPr>
      <a:lvl2pPr marL="534988" indent="-263525" algn="l" defTabSz="1052513" rtl="0" eaLnBrk="0" fontAlgn="base" hangingPunct="0">
        <a:spcBef>
          <a:spcPct val="20000"/>
        </a:spcBef>
        <a:spcAft>
          <a:spcPct val="0"/>
        </a:spcAft>
        <a:buFont typeface="Wingdings" pitchFamily="2" charset="2"/>
        <a:buChar char="§"/>
        <a:defRPr sz="2000" kern="1200">
          <a:solidFill>
            <a:schemeClr val="tx1"/>
          </a:solidFill>
          <a:latin typeface="Arial" pitchFamily="34" charset="0"/>
          <a:ea typeface="+mn-ea"/>
          <a:cs typeface="Arial" pitchFamily="34" charset="0"/>
        </a:defRPr>
      </a:lvl2pPr>
      <a:lvl3pPr marL="808038" indent="-273050" algn="l" defTabSz="1052513"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843088" indent="-261938" algn="l" defTabSz="1052513"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368550" indent="-261938" algn="l" defTabSz="1052513"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896568"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23216"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49865"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76514"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53297" rtl="0" eaLnBrk="1" latinLnBrk="0" hangingPunct="1">
        <a:defRPr sz="2100" kern="1200">
          <a:solidFill>
            <a:schemeClr val="tx1"/>
          </a:solidFill>
          <a:latin typeface="+mn-lt"/>
          <a:ea typeface="+mn-ea"/>
          <a:cs typeface="+mn-cs"/>
        </a:defRPr>
      </a:lvl1pPr>
      <a:lvl2pPr marL="526649" algn="l" defTabSz="1053297" rtl="0" eaLnBrk="1" latinLnBrk="0" hangingPunct="1">
        <a:defRPr sz="2100" kern="1200">
          <a:solidFill>
            <a:schemeClr val="tx1"/>
          </a:solidFill>
          <a:latin typeface="+mn-lt"/>
          <a:ea typeface="+mn-ea"/>
          <a:cs typeface="+mn-cs"/>
        </a:defRPr>
      </a:lvl2pPr>
      <a:lvl3pPr marL="1053297" algn="l" defTabSz="1053297" rtl="0" eaLnBrk="1" latinLnBrk="0" hangingPunct="1">
        <a:defRPr sz="2100" kern="1200">
          <a:solidFill>
            <a:schemeClr val="tx1"/>
          </a:solidFill>
          <a:latin typeface="+mn-lt"/>
          <a:ea typeface="+mn-ea"/>
          <a:cs typeface="+mn-cs"/>
        </a:defRPr>
      </a:lvl3pPr>
      <a:lvl4pPr marL="1579946" algn="l" defTabSz="1053297" rtl="0" eaLnBrk="1" latinLnBrk="0" hangingPunct="1">
        <a:defRPr sz="2100" kern="1200">
          <a:solidFill>
            <a:schemeClr val="tx1"/>
          </a:solidFill>
          <a:latin typeface="+mn-lt"/>
          <a:ea typeface="+mn-ea"/>
          <a:cs typeface="+mn-cs"/>
        </a:defRPr>
      </a:lvl4pPr>
      <a:lvl5pPr marL="2106595" algn="l" defTabSz="1053297" rtl="0" eaLnBrk="1" latinLnBrk="0" hangingPunct="1">
        <a:defRPr sz="2100" kern="1200">
          <a:solidFill>
            <a:schemeClr val="tx1"/>
          </a:solidFill>
          <a:latin typeface="+mn-lt"/>
          <a:ea typeface="+mn-ea"/>
          <a:cs typeface="+mn-cs"/>
        </a:defRPr>
      </a:lvl5pPr>
      <a:lvl6pPr marL="2633243" algn="l" defTabSz="1053297" rtl="0" eaLnBrk="1" latinLnBrk="0" hangingPunct="1">
        <a:defRPr sz="2100" kern="1200">
          <a:solidFill>
            <a:schemeClr val="tx1"/>
          </a:solidFill>
          <a:latin typeface="+mn-lt"/>
          <a:ea typeface="+mn-ea"/>
          <a:cs typeface="+mn-cs"/>
        </a:defRPr>
      </a:lvl6pPr>
      <a:lvl7pPr marL="3159892" algn="l" defTabSz="1053297" rtl="0" eaLnBrk="1" latinLnBrk="0" hangingPunct="1">
        <a:defRPr sz="2100" kern="1200">
          <a:solidFill>
            <a:schemeClr val="tx1"/>
          </a:solidFill>
          <a:latin typeface="+mn-lt"/>
          <a:ea typeface="+mn-ea"/>
          <a:cs typeface="+mn-cs"/>
        </a:defRPr>
      </a:lvl7pPr>
      <a:lvl8pPr marL="3686541" algn="l" defTabSz="1053297" rtl="0" eaLnBrk="1" latinLnBrk="0" hangingPunct="1">
        <a:defRPr sz="2100" kern="1200">
          <a:solidFill>
            <a:schemeClr val="tx1"/>
          </a:solidFill>
          <a:latin typeface="+mn-lt"/>
          <a:ea typeface="+mn-ea"/>
          <a:cs typeface="+mn-cs"/>
        </a:defRPr>
      </a:lvl8pPr>
      <a:lvl9pPr marL="4213189" algn="l" defTabSz="105329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ebmail.health.gov.za/gw/webacc/c0e07585b6f9804826320d766f4949b4f494ea8/SOAP/HREF/sec@vichsec.org" TargetMode="External"/><Relationship Id="rId2" Type="http://schemas.openxmlformats.org/officeDocument/2006/relationships/hyperlink" Target="mailto:kklaus@ahi.org" TargetMode="External"/><Relationship Id="rId1" Type="http://schemas.openxmlformats.org/officeDocument/2006/relationships/slideLayout" Target="../slideLayouts/slideLayout2.xml"/><Relationship Id="rId5" Type="http://schemas.openxmlformats.org/officeDocument/2006/relationships/hyperlink" Target="mailto:ernest.schay@bayer.com" TargetMode="External"/><Relationship Id="rId4" Type="http://schemas.openxmlformats.org/officeDocument/2006/relationships/hyperlink" Target="mailto:sigobA@health.gov.za"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bwMode="auto">
          <a:xfrm>
            <a:off x="306388" y="1763713"/>
            <a:ext cx="10115550" cy="1079500"/>
          </a:xfrm>
          <a:noFill/>
          <a:ln>
            <a:miter lim="800000"/>
            <a:headEnd/>
            <a:tailEnd/>
          </a:ln>
        </p:spPr>
        <p:txBody>
          <a:bodyPr vert="horz" wrap="square" numCol="1" compatLnSpc="1">
            <a:prstTxWarp prst="textNoShape">
              <a:avLst/>
            </a:prstTxWarp>
            <a:normAutofit/>
          </a:bodyPr>
          <a:lstStyle/>
          <a:p>
            <a:pPr algn="ctr" fontAlgn="auto">
              <a:spcBef>
                <a:spcPts val="0"/>
              </a:spcBef>
              <a:spcAft>
                <a:spcPts val="0"/>
              </a:spcAft>
              <a:defRPr/>
            </a:pPr>
            <a:r>
              <a:rPr lang="en-ZA" sz="3200" dirty="0">
                <a:solidFill>
                  <a:srgbClr val="003300"/>
                </a:solidFill>
              </a:rPr>
              <a:t>VICH Public Conference 6: February 2019</a:t>
            </a:r>
            <a:br>
              <a:rPr lang="en-ZA" sz="3200" dirty="0">
                <a:solidFill>
                  <a:srgbClr val="003300"/>
                </a:solidFill>
              </a:rPr>
            </a:br>
            <a:r>
              <a:rPr lang="en-ZA" sz="3200" dirty="0">
                <a:solidFill>
                  <a:srgbClr val="003300"/>
                </a:solidFill>
              </a:rPr>
              <a:t>INVITATION TO VOF MEMBERS</a:t>
            </a:r>
          </a:p>
        </p:txBody>
      </p:sp>
      <p:sp>
        <p:nvSpPr>
          <p:cNvPr id="3075" name="Subtitle 2"/>
          <p:cNvSpPr>
            <a:spLocks noGrp="1"/>
          </p:cNvSpPr>
          <p:nvPr>
            <p:ph type="subTitle" idx="1"/>
          </p:nvPr>
        </p:nvSpPr>
        <p:spPr bwMode="auto">
          <a:xfrm>
            <a:off x="882650" y="3348038"/>
            <a:ext cx="9180513" cy="2160587"/>
          </a:xfrm>
          <a:noFill/>
          <a:ln>
            <a:miter lim="800000"/>
            <a:headEnd/>
            <a:tailEnd/>
          </a:ln>
        </p:spPr>
        <p:txBody>
          <a:bodyPr vert="horz" wrap="square" numCol="1" anchor="t" anchorCtr="0" compatLnSpc="1">
            <a:prstTxWarp prst="textNoShape">
              <a:avLst/>
            </a:prstTxWarp>
          </a:bodyPr>
          <a:lstStyle/>
          <a:p>
            <a:pPr eaLnBrk="1" hangingPunct="1">
              <a:lnSpc>
                <a:spcPct val="80000"/>
              </a:lnSpc>
            </a:pPr>
            <a:endParaRPr lang="en-US" altLang="en-US" sz="1900" cap="none" dirty="0">
              <a:latin typeface="Arial" charset="0"/>
              <a:cs typeface="Arial" charset="0"/>
            </a:endParaRPr>
          </a:p>
          <a:p>
            <a:pPr eaLnBrk="1" hangingPunct="1">
              <a:lnSpc>
                <a:spcPct val="80000"/>
              </a:lnSpc>
              <a:buFont typeface="Wingdings" pitchFamily="2" charset="2"/>
              <a:buAutoNum type="alphaUcPeriod"/>
            </a:pPr>
            <a:endParaRPr lang="en-US" altLang="en-US" sz="1900" cap="none" dirty="0">
              <a:latin typeface="Arial" charset="0"/>
              <a:cs typeface="Arial" charset="0"/>
            </a:endParaRPr>
          </a:p>
          <a:p>
            <a:pPr eaLnBrk="1" hangingPunct="1">
              <a:lnSpc>
                <a:spcPct val="80000"/>
              </a:lnSpc>
            </a:pPr>
            <a:endParaRPr lang="en-ZA" altLang="en-US" sz="1900" cap="none" dirty="0">
              <a:latin typeface="Arial" charset="0"/>
              <a:cs typeface="Arial" charset="0"/>
            </a:endParaRPr>
          </a:p>
          <a:p>
            <a:pPr eaLnBrk="1" hangingPunct="1">
              <a:lnSpc>
                <a:spcPct val="80000"/>
              </a:lnSpc>
            </a:pPr>
            <a:endParaRPr lang="en-ZA" altLang="en-US" sz="1900" cap="none" dirty="0">
              <a:latin typeface="Arial" charset="0"/>
              <a:cs typeface="Arial" charset="0"/>
            </a:endParaRPr>
          </a:p>
          <a:p>
            <a:pPr algn="ctr" eaLnBrk="1" hangingPunct="1">
              <a:lnSpc>
                <a:spcPct val="80000"/>
              </a:lnSpc>
            </a:pPr>
            <a:r>
              <a:rPr lang="en-ZA" altLang="en-US" cap="none" dirty="0">
                <a:solidFill>
                  <a:schemeClr val="tx1"/>
                </a:solidFill>
                <a:latin typeface="Arial" charset="0"/>
                <a:cs typeface="Arial" charset="0"/>
              </a:rPr>
              <a:t>DR A T SIGOBODHLA</a:t>
            </a:r>
          </a:p>
          <a:p>
            <a:pPr algn="ctr" eaLnBrk="1" hangingPunct="1">
              <a:lnSpc>
                <a:spcPct val="80000"/>
              </a:lnSpc>
            </a:pPr>
            <a:endParaRPr lang="en-ZA" altLang="en-US" cap="none" dirty="0">
              <a:solidFill>
                <a:schemeClr val="tx1"/>
              </a:solidFill>
              <a:latin typeface="Arial" charset="0"/>
              <a:cs typeface="Arial" charset="0"/>
            </a:endParaRPr>
          </a:p>
          <a:p>
            <a:pPr algn="ctr" eaLnBrk="1" hangingPunct="1">
              <a:lnSpc>
                <a:spcPct val="80000"/>
              </a:lnSpc>
            </a:pPr>
            <a:r>
              <a:rPr lang="en-ZA" altLang="en-US" cap="none" dirty="0">
                <a:solidFill>
                  <a:schemeClr val="tx1"/>
                </a:solidFill>
                <a:latin typeface="Arial" charset="0"/>
                <a:cs typeface="Arial" charset="0"/>
              </a:rPr>
              <a:t>01 MARCH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LOCATION</a:t>
            </a:r>
          </a:p>
        </p:txBody>
      </p:sp>
      <p:sp>
        <p:nvSpPr>
          <p:cNvPr id="4" name="Slide Number Placeholder 3"/>
          <p:cNvSpPr>
            <a:spLocks noGrp="1"/>
          </p:cNvSpPr>
          <p:nvPr>
            <p:ph type="sldNum" sz="quarter" idx="10"/>
          </p:nvPr>
        </p:nvSpPr>
        <p:spPr/>
        <p:txBody>
          <a:bodyPr/>
          <a:lstStyle/>
          <a:p>
            <a:pPr>
              <a:defRPr/>
            </a:pPr>
            <a:fld id="{99BF50D5-0019-4AFD-ADB7-1B521BEBFE13}" type="slidenum">
              <a:rPr lang="en-ZA" smtClean="0"/>
              <a:pPr>
                <a:defRPr/>
              </a:pPr>
              <a:t>2</a:t>
            </a:fld>
            <a:endParaRPr lang="en-ZA" dirty="0"/>
          </a:p>
        </p:txBody>
      </p:sp>
      <p:pic>
        <p:nvPicPr>
          <p:cNvPr id="5" name="Picture 2"/>
          <p:cNvPicPr>
            <a:picLocks noChangeAspect="1" noChangeArrowheads="1"/>
          </p:cNvPicPr>
          <p:nvPr/>
        </p:nvPicPr>
        <p:blipFill>
          <a:blip r:embed="rId2" cstate="print"/>
          <a:srcRect/>
          <a:stretch>
            <a:fillRect/>
          </a:stretch>
        </p:blipFill>
        <p:spPr bwMode="auto">
          <a:xfrm>
            <a:off x="378148" y="1332359"/>
            <a:ext cx="3816425" cy="4104456"/>
          </a:xfrm>
          <a:prstGeom prst="rect">
            <a:avLst/>
          </a:prstGeom>
          <a:noFill/>
          <a:ln w="9525">
            <a:noFill/>
            <a:miter lim="800000"/>
            <a:headEnd/>
            <a:tailEnd/>
          </a:ln>
        </p:spPr>
      </p:pic>
      <p:pic>
        <p:nvPicPr>
          <p:cNvPr id="6" name="Content Placeholder 5" descr="a_009"/>
          <p:cNvPicPr>
            <a:picLocks noGrp="1"/>
          </p:cNvPicPr>
          <p:nvPr>
            <p:ph idx="1"/>
          </p:nvPr>
        </p:nvPicPr>
        <p:blipFill>
          <a:blip r:embed="rId3" cstate="print"/>
          <a:srcRect/>
          <a:stretch>
            <a:fillRect/>
          </a:stretch>
        </p:blipFill>
        <p:spPr bwMode="auto">
          <a:xfrm>
            <a:off x="4482604" y="1332360"/>
            <a:ext cx="6210795" cy="3888432"/>
          </a:xfrm>
          <a:prstGeom prst="rect">
            <a:avLst/>
          </a:prstGeom>
          <a:noFill/>
          <a:ln w="9525">
            <a:noFill/>
            <a:miter lim="800000"/>
            <a:headEnd/>
            <a:tailEnd/>
          </a:ln>
        </p:spPr>
      </p:pic>
      <p:sp>
        <p:nvSpPr>
          <p:cNvPr id="7" name="Rectangle 6"/>
          <p:cNvSpPr/>
          <p:nvPr/>
        </p:nvSpPr>
        <p:spPr>
          <a:xfrm>
            <a:off x="2673350" y="5724847"/>
            <a:ext cx="5346700" cy="1061829"/>
          </a:xfrm>
          <a:prstGeom prst="rect">
            <a:avLst/>
          </a:prstGeom>
        </p:spPr>
        <p:txBody>
          <a:bodyPr wrap="square">
            <a:spAutoFit/>
          </a:bodyPr>
          <a:lstStyle/>
          <a:p>
            <a:r>
              <a:rPr lang="en-US" b="1" dirty="0"/>
              <a:t>Protea Fire and Ice Hotel by </a:t>
            </a:r>
            <a:r>
              <a:rPr lang="en-US" b="1" dirty="0" err="1"/>
              <a:t>Mariott</a:t>
            </a:r>
            <a:endParaRPr lang="en-US" b="1" dirty="0"/>
          </a:p>
          <a:p>
            <a:r>
              <a:rPr lang="en-US" b="1" dirty="0"/>
              <a:t> New Church St, </a:t>
            </a:r>
            <a:r>
              <a:rPr lang="en-US" b="1" dirty="0" err="1"/>
              <a:t>Tamboerskloof</a:t>
            </a:r>
            <a:r>
              <a:rPr lang="en-US" b="1" dirty="0"/>
              <a:t>, Cape Town, 8001 Tel: +27 21 488 2555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7" y="180231"/>
            <a:ext cx="9178924" cy="1079683"/>
          </a:xfrm>
        </p:spPr>
        <p:txBody>
          <a:bodyPr/>
          <a:lstStyle/>
          <a:p>
            <a:pPr algn="ctr"/>
            <a:r>
              <a:rPr lang="en-US" sz="3200" dirty="0"/>
              <a:t>THEME: </a:t>
            </a:r>
            <a:r>
              <a:rPr lang="en-US" sz="32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“GETTING IT TOGETHER IN AFRICA”</a:t>
            </a:r>
            <a:endParaRPr lang="en-US" sz="3200" dirty="0"/>
          </a:p>
        </p:txBody>
      </p:sp>
      <p:sp>
        <p:nvSpPr>
          <p:cNvPr id="3" name="Content Placeholder 2"/>
          <p:cNvSpPr>
            <a:spLocks noGrp="1"/>
          </p:cNvSpPr>
          <p:nvPr>
            <p:ph idx="1"/>
          </p:nvPr>
        </p:nvSpPr>
        <p:spPr>
          <a:xfrm>
            <a:off x="720727" y="1332359"/>
            <a:ext cx="9178924" cy="5760640"/>
          </a:xfrm>
        </p:spPr>
        <p:txBody>
          <a:bodyPr/>
          <a:lstStyle/>
          <a:p>
            <a:endParaRPr lang="en-US" dirty="0"/>
          </a:p>
          <a:p>
            <a:pPr algn="ctr"/>
            <a:r>
              <a:rPr lang="en-GB" dirty="0"/>
              <a:t>	</a:t>
            </a:r>
            <a:r>
              <a:rPr lang="en-GB" sz="2400" b="1" dirty="0"/>
              <a:t>About Republic of South Africa</a:t>
            </a:r>
          </a:p>
          <a:p>
            <a:r>
              <a:rPr lang="en-GB" dirty="0"/>
              <a:t>	South Africa is 1 233 404 km² in size and is edged on three sides by nearly 3 000 km of coastline, with the Indian Ocean to the east and the Atlantic Ocean to the west. </a:t>
            </a:r>
          </a:p>
          <a:p>
            <a:r>
              <a:rPr lang="en-GB" dirty="0"/>
              <a:t>	South Africa has three capitals, nine provinces and eleven official languages.</a:t>
            </a:r>
            <a:endParaRPr lang="en-US" dirty="0"/>
          </a:p>
          <a:p>
            <a:r>
              <a:rPr lang="en-GB" dirty="0"/>
              <a:t>	</a:t>
            </a:r>
          </a:p>
          <a:p>
            <a:r>
              <a:rPr lang="en-GB" dirty="0"/>
              <a:t>	The VICH 6 Conference will be held in Cape Town, South Africa’s “Mother City”. </a:t>
            </a:r>
          </a:p>
          <a:p>
            <a:r>
              <a:rPr lang="en-GB" dirty="0"/>
              <a:t>	Cape Town is home to the world famous Table Mountain and </a:t>
            </a:r>
            <a:r>
              <a:rPr lang="en-GB" dirty="0" err="1"/>
              <a:t>Robben</a:t>
            </a:r>
            <a:r>
              <a:rPr lang="en-GB" dirty="0"/>
              <a:t> Island.</a:t>
            </a:r>
          </a:p>
          <a:p>
            <a:endParaRPr lang="en-GB" dirty="0"/>
          </a:p>
          <a:p>
            <a:r>
              <a:rPr lang="en-GB" dirty="0"/>
              <a:t>	 With an international airport and busy port, the city is a bustling metropolis that is particularly popular with international travellers for its cultural mix, urban </a:t>
            </a:r>
            <a:r>
              <a:rPr lang="en-GB" b="1" dirty="0"/>
              <a:t>sophistication and stunning scenery.</a:t>
            </a:r>
          </a:p>
          <a:p>
            <a:endParaRPr lang="en-US" dirty="0"/>
          </a:p>
          <a:p>
            <a:endParaRPr lang="en-US" dirty="0"/>
          </a:p>
          <a:p>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pPr>
              <a:defRPr/>
            </a:pPr>
            <a:fld id="{99BF50D5-0019-4AFD-ADB7-1B521BEBFE13}" type="slidenum">
              <a:rPr lang="en-ZA" smtClean="0"/>
              <a:pPr>
                <a:defRPr/>
              </a:pPr>
              <a:t>3</a:t>
            </a:fld>
            <a:endParaRPr lang="en-ZA" dirty="0"/>
          </a:p>
        </p:txBody>
      </p:sp>
      <p:pic>
        <p:nvPicPr>
          <p:cNvPr id="5" name="Picture 4" descr="Tour Option 1: Cape Town City, Table Mountain &amp; Diamond Tour"/>
          <p:cNvPicPr/>
          <p:nvPr/>
        </p:nvPicPr>
        <p:blipFill>
          <a:blip r:embed="rId2" cstate="print"/>
          <a:srcRect/>
          <a:stretch>
            <a:fillRect/>
          </a:stretch>
        </p:blipFill>
        <p:spPr bwMode="auto">
          <a:xfrm>
            <a:off x="3762524" y="5436815"/>
            <a:ext cx="3409483" cy="158417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DRAFT PROGRAMME</a:t>
            </a:r>
          </a:p>
        </p:txBody>
      </p:sp>
      <p:sp>
        <p:nvSpPr>
          <p:cNvPr id="3" name="Content Placeholder 2"/>
          <p:cNvSpPr>
            <a:spLocks noGrp="1"/>
          </p:cNvSpPr>
          <p:nvPr>
            <p:ph idx="1"/>
          </p:nvPr>
        </p:nvSpPr>
        <p:spPr>
          <a:xfrm>
            <a:off x="720727" y="1332359"/>
            <a:ext cx="9178924" cy="5688632"/>
          </a:xfrm>
        </p:spPr>
        <p:txBody>
          <a:bodyPr/>
          <a:lstStyle/>
          <a:p>
            <a:r>
              <a:rPr lang="en-US" b="1" dirty="0"/>
              <a:t>Draft Programme</a:t>
            </a:r>
            <a:endParaRPr lang="en-US" dirty="0"/>
          </a:p>
          <a:p>
            <a:pPr>
              <a:buFont typeface="Wingdings" pitchFamily="2" charset="2"/>
              <a:buChar char="Ø"/>
            </a:pPr>
            <a:r>
              <a:rPr lang="en-US" dirty="0"/>
              <a:t>VICH meeting before and after the Conference: group photo and industry exhibitions</a:t>
            </a:r>
          </a:p>
          <a:p>
            <a:endParaRPr lang="en-US" dirty="0"/>
          </a:p>
          <a:p>
            <a:pPr>
              <a:buFont typeface="Wingdings" pitchFamily="2" charset="2"/>
              <a:buChar char="Ø"/>
            </a:pPr>
            <a:r>
              <a:rPr lang="en-US" dirty="0"/>
              <a:t>VOF meeting before the Conference: Group photo and evening Welcome reception</a:t>
            </a:r>
          </a:p>
          <a:p>
            <a:endParaRPr lang="en-US" dirty="0"/>
          </a:p>
          <a:p>
            <a:pPr>
              <a:buFont typeface="Wingdings" pitchFamily="2" charset="2"/>
              <a:buChar char="Ø"/>
            </a:pPr>
            <a:r>
              <a:rPr lang="en-US" dirty="0"/>
              <a:t>Conference: 5 sessions and research abstracts &amp; posters in the pause area from the officials in the regulatory authorities</a:t>
            </a:r>
          </a:p>
          <a:p>
            <a:endParaRPr lang="en-US" dirty="0"/>
          </a:p>
          <a:p>
            <a:pPr>
              <a:buFont typeface="Wingdings" pitchFamily="2" charset="2"/>
              <a:buChar char="Ø"/>
            </a:pPr>
            <a:r>
              <a:rPr lang="en-US" dirty="0"/>
              <a:t>Welcome reception to all delegates: Night before the Conference</a:t>
            </a:r>
          </a:p>
          <a:p>
            <a:endParaRPr lang="en-US" dirty="0"/>
          </a:p>
          <a:p>
            <a:pPr>
              <a:buFont typeface="Wingdings" pitchFamily="2" charset="2"/>
              <a:buChar char="Ø"/>
            </a:pPr>
            <a:r>
              <a:rPr lang="en-US" dirty="0"/>
              <a:t>Gala Dinner: Day 1 of Conference: African cuisine, music and dance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9BF50D5-0019-4AFD-ADB7-1B521BEBFE13}" type="slidenum">
              <a:rPr lang="en-ZA" smtClean="0"/>
              <a:pPr>
                <a:defRPr/>
              </a:pPr>
              <a:t>4</a:t>
            </a:fld>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PROPOSED AGENDA TOPICS</a:t>
            </a:r>
          </a:p>
        </p:txBody>
      </p:sp>
      <p:sp>
        <p:nvSpPr>
          <p:cNvPr id="3" name="Content Placeholder 2"/>
          <p:cNvSpPr>
            <a:spLocks noGrp="1"/>
          </p:cNvSpPr>
          <p:nvPr>
            <p:ph idx="1"/>
          </p:nvPr>
        </p:nvSpPr>
        <p:spPr/>
        <p:txBody>
          <a:bodyPr/>
          <a:lstStyle/>
          <a:p>
            <a:pPr algn="ctr"/>
            <a:r>
              <a:rPr lang="en-US" b="1" dirty="0"/>
              <a:t> 9 SESSIONS</a:t>
            </a:r>
          </a:p>
          <a:p>
            <a:endParaRPr lang="en-US" dirty="0"/>
          </a:p>
          <a:p>
            <a:r>
              <a:rPr lang="en-US" b="1" dirty="0"/>
              <a:t>Session 3: How to use VICH guidelines</a:t>
            </a:r>
            <a:endParaRPr lang="en-US" dirty="0"/>
          </a:p>
          <a:p>
            <a:endParaRPr lang="en-US" dirty="0"/>
          </a:p>
          <a:p>
            <a:endParaRPr lang="en-US" dirty="0"/>
          </a:p>
          <a:p>
            <a:r>
              <a:rPr lang="en-US" b="1" dirty="0"/>
              <a:t>Session 5: Contribution to animal welfare: One Health Approach? AMR? Residue monitoring? Research?</a:t>
            </a:r>
          </a:p>
          <a:p>
            <a:endParaRPr lang="en-US" b="1" dirty="0"/>
          </a:p>
          <a:p>
            <a:endParaRPr lang="en-US" b="1" dirty="0"/>
          </a:p>
          <a:p>
            <a:r>
              <a:rPr lang="en-US" b="1" dirty="0"/>
              <a:t>Session 7: Topics of particular interest for Observer Countries 			and VOF Members</a:t>
            </a:r>
          </a:p>
          <a:p>
            <a:endParaRPr lang="en-US" dirty="0"/>
          </a:p>
          <a:p>
            <a:pPr>
              <a:buFont typeface="Wingdings" pitchFamily="2" charset="2"/>
              <a:buChar char="Ø"/>
            </a:pPr>
            <a:endParaRPr lang="en-US" dirty="0"/>
          </a:p>
          <a:p>
            <a:r>
              <a:rPr lang="en-US" b="1" dirty="0"/>
              <a:t>Session 8: Ongoing Activities: Global Perspectives: </a:t>
            </a:r>
            <a:endParaRPr lang="en-US" dirty="0"/>
          </a:p>
          <a:p>
            <a:pPr>
              <a:buFont typeface="Wingdings" pitchFamily="2" charset="2"/>
              <a:buChar char="Ø"/>
            </a:pPr>
            <a:endParaRPr lang="en-US" dirty="0">
              <a:solidFill>
                <a:srgbClr val="FF0000"/>
              </a:solidFill>
            </a:endParaRPr>
          </a:p>
          <a:p>
            <a:endParaRPr lang="en-US" b="1" dirty="0"/>
          </a:p>
          <a:p>
            <a:endParaRPr lang="en-US" b="1" dirty="0"/>
          </a:p>
          <a:p>
            <a:endParaRPr lang="en-US" b="1" dirty="0"/>
          </a:p>
          <a:p>
            <a:endParaRPr lang="en-US" dirty="0"/>
          </a:p>
          <a:p>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9BF50D5-0019-4AFD-ADB7-1B521BEBFE13}" type="slidenum">
              <a:rPr lang="en-ZA" smtClean="0"/>
              <a:pPr>
                <a:defRPr/>
              </a:pPr>
              <a:t>5</a:t>
            </a:fld>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WEBSITE: HOME PAGE</a:t>
            </a:r>
          </a:p>
        </p:txBody>
      </p:sp>
      <p:sp>
        <p:nvSpPr>
          <p:cNvPr id="3" name="Content Placeholder 2"/>
          <p:cNvSpPr>
            <a:spLocks noGrp="1"/>
          </p:cNvSpPr>
          <p:nvPr>
            <p:ph idx="1"/>
          </p:nvPr>
        </p:nvSpPr>
        <p:spPr>
          <a:xfrm>
            <a:off x="720727" y="1439997"/>
            <a:ext cx="9178924" cy="5508985"/>
          </a:xfrm>
        </p:spPr>
        <p:txBody>
          <a:bodyPr/>
          <a:lstStyle/>
          <a:p>
            <a:endParaRPr lang="en-GB" b="1" dirty="0"/>
          </a:p>
          <a:p>
            <a:r>
              <a:rPr lang="en-GB" b="1" dirty="0"/>
              <a:t>Home	Programme	SC meetings	Outreach Forum sessions Venue Proposed accommodation	Registration Exhibitions	Travel information	Airport transfers	Tours	</a:t>
            </a:r>
            <a:endParaRPr lang="en-US" dirty="0"/>
          </a:p>
          <a:p>
            <a:r>
              <a:rPr lang="en-GB" b="1" dirty="0"/>
              <a:t> </a:t>
            </a:r>
            <a:endParaRPr lang="en-US" dirty="0"/>
          </a:p>
          <a:p>
            <a:r>
              <a:rPr lang="en-GB" b="1" dirty="0">
                <a:solidFill>
                  <a:srgbClr val="FF0000"/>
                </a:solidFill>
              </a:rPr>
              <a:t>“GETTING IT TOGETHER IN AFRICA”</a:t>
            </a:r>
            <a:r>
              <a:rPr lang="en-GB" b="1" dirty="0"/>
              <a:t>			</a:t>
            </a:r>
            <a:r>
              <a:rPr lang="en-GB" b="1" dirty="0">
                <a:solidFill>
                  <a:srgbClr val="FF0000"/>
                </a:solidFill>
              </a:rPr>
              <a:t>COUNT DOWN TIMER</a:t>
            </a:r>
            <a:endParaRPr lang="en-US" dirty="0">
              <a:solidFill>
                <a:srgbClr val="FF0000"/>
              </a:solidFill>
            </a:endParaRPr>
          </a:p>
          <a:p>
            <a:r>
              <a:rPr lang="en-GB" b="1" dirty="0"/>
              <a:t>			</a:t>
            </a:r>
          </a:p>
          <a:p>
            <a:endParaRPr lang="en-GB" b="1" dirty="0"/>
          </a:p>
          <a:p>
            <a:endParaRPr lang="en-GB" b="1" dirty="0"/>
          </a:p>
          <a:p>
            <a:endParaRPr lang="en-GB" b="1" dirty="0"/>
          </a:p>
          <a:p>
            <a:r>
              <a:rPr lang="en-GB" dirty="0"/>
              <a:t>6th </a:t>
            </a:r>
            <a:r>
              <a:rPr lang="en-US" dirty="0"/>
              <a:t>International Cooperation on Harmonisation of Technical Requirements for Registration of Veterinary Medicinal Products (VICH) Conference</a:t>
            </a:r>
          </a:p>
          <a:p>
            <a:r>
              <a:rPr lang="en-US" dirty="0"/>
              <a:t>Cape Town, South Africa, February 2019</a:t>
            </a:r>
          </a:p>
          <a:p>
            <a:r>
              <a:rPr lang="en-US" dirty="0"/>
              <a:t> </a:t>
            </a:r>
          </a:p>
          <a:p>
            <a:r>
              <a:rPr lang="en-GB" b="1" dirty="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99BF50D5-0019-4AFD-ADB7-1B521BEBFE13}" type="slidenum">
              <a:rPr lang="en-ZA" smtClean="0"/>
              <a:pPr>
                <a:defRPr/>
              </a:pPr>
              <a:t>6</a:t>
            </a:fld>
            <a:endParaRPr lang="en-ZA" dirty="0"/>
          </a:p>
        </p:txBody>
      </p:sp>
      <p:pic>
        <p:nvPicPr>
          <p:cNvPr id="5" name="Picture 4" descr="VICH 6 Logo"/>
          <p:cNvPicPr/>
          <p:nvPr/>
        </p:nvPicPr>
        <p:blipFill>
          <a:blip r:embed="rId2" cstate="print"/>
          <a:srcRect/>
          <a:stretch>
            <a:fillRect/>
          </a:stretch>
        </p:blipFill>
        <p:spPr bwMode="auto">
          <a:xfrm>
            <a:off x="3623627" y="5292799"/>
            <a:ext cx="3446145" cy="1656184"/>
          </a:xfrm>
          <a:prstGeom prst="rect">
            <a:avLst/>
          </a:prstGeom>
          <a:noFill/>
          <a:ln w="9525">
            <a:noFill/>
            <a:miter lim="800000"/>
            <a:headEnd/>
            <a:tailEnd/>
          </a:ln>
        </p:spPr>
      </p:pic>
      <p:pic>
        <p:nvPicPr>
          <p:cNvPr id="6" name="Picture 5" descr="VICH header and footer-01"/>
          <p:cNvPicPr/>
          <p:nvPr/>
        </p:nvPicPr>
        <p:blipFill>
          <a:blip r:embed="rId3" cstate="print"/>
          <a:srcRect/>
          <a:stretch>
            <a:fillRect/>
          </a:stretch>
        </p:blipFill>
        <p:spPr bwMode="auto">
          <a:xfrm>
            <a:off x="2610397" y="3420591"/>
            <a:ext cx="5100726" cy="108012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INVITATION PAGE</a:t>
            </a:r>
          </a:p>
        </p:txBody>
      </p:sp>
      <p:sp>
        <p:nvSpPr>
          <p:cNvPr id="3" name="Content Placeholder 2"/>
          <p:cNvSpPr>
            <a:spLocks noGrp="1"/>
          </p:cNvSpPr>
          <p:nvPr>
            <p:ph idx="1"/>
          </p:nvPr>
        </p:nvSpPr>
        <p:spPr/>
        <p:txBody>
          <a:bodyPr/>
          <a:lstStyle/>
          <a:p>
            <a:endParaRPr lang="en-US" dirty="0"/>
          </a:p>
          <a:p>
            <a:r>
              <a:rPr lang="en-GB" b="1" dirty="0"/>
              <a:t>TO THE VICH 6 CONFERENCE</a:t>
            </a:r>
            <a:endParaRPr lang="en-US" dirty="0"/>
          </a:p>
          <a:p>
            <a:r>
              <a:rPr lang="en-GB" dirty="0"/>
              <a:t>The South African National Department of Health and the National Department of Agriculture are pleased to invite you to the magnificent city of Cape Town, to join us for the VICH 6 Public Conference. The open post VICH meeting Conference event, entitled "Getting it together in Africa" will be convened from 6-7 February 2019 at the Cape Town Protea Fire and Ice Hotel, South Africa. To register </a:t>
            </a:r>
            <a:r>
              <a:rPr lang="en-GB" b="1" i="1" u="sng" dirty="0">
                <a:solidFill>
                  <a:srgbClr val="FF0000"/>
                </a:solidFill>
              </a:rPr>
              <a:t>click here</a:t>
            </a:r>
            <a:r>
              <a:rPr lang="en-GB" b="1" dirty="0">
                <a:solidFill>
                  <a:srgbClr val="FF0000"/>
                </a:solidFill>
              </a:rPr>
              <a:t>.</a:t>
            </a:r>
            <a:endParaRPr lang="en-US" dirty="0">
              <a:solidFill>
                <a:srgbClr val="FF0000"/>
              </a:solidFill>
            </a:endParaRPr>
          </a:p>
          <a:p>
            <a:r>
              <a:rPr lang="en-GB" b="1" dirty="0"/>
              <a:t> </a:t>
            </a:r>
            <a:endParaRPr lang="en-US" dirty="0"/>
          </a:p>
          <a:p>
            <a:r>
              <a:rPr lang="en-GB" b="1" dirty="0"/>
              <a:t>Contact Us </a:t>
            </a:r>
            <a:endParaRPr lang="en-US" b="1" dirty="0"/>
          </a:p>
          <a:p>
            <a:r>
              <a:rPr lang="en-GB" dirty="0"/>
              <a:t>General conference enquiries can be directed to:</a:t>
            </a:r>
            <a:endParaRPr lang="en-US" dirty="0"/>
          </a:p>
          <a:p>
            <a:r>
              <a:rPr lang="en-GB" b="1" dirty="0"/>
              <a:t>Ms Kelly Klaus at:</a:t>
            </a:r>
            <a:r>
              <a:rPr lang="en-GB" dirty="0"/>
              <a:t> </a:t>
            </a:r>
            <a:r>
              <a:rPr lang="en-US" dirty="0">
                <a:hlinkClick r:id="rId2"/>
              </a:rPr>
              <a:t>kklaus@ahi.org</a:t>
            </a:r>
            <a:r>
              <a:rPr lang="en-US" dirty="0"/>
              <a:t> </a:t>
            </a:r>
          </a:p>
          <a:p>
            <a:r>
              <a:rPr lang="en-GB" b="1" dirty="0"/>
              <a:t>Dr Hervé Marion at:</a:t>
            </a:r>
            <a:r>
              <a:rPr lang="en-GB" dirty="0"/>
              <a:t> </a:t>
            </a:r>
            <a:r>
              <a:rPr lang="en-US" dirty="0">
                <a:hlinkClick r:id="rId3"/>
              </a:rPr>
              <a:t>sec@vichsec.org</a:t>
            </a:r>
            <a:endParaRPr lang="en-US" dirty="0"/>
          </a:p>
          <a:p>
            <a:r>
              <a:rPr lang="en-GB" b="1" dirty="0"/>
              <a:t>Dr Alice T Sigobodhla at:</a:t>
            </a:r>
            <a:r>
              <a:rPr lang="en-GB" dirty="0"/>
              <a:t> </a:t>
            </a:r>
            <a:r>
              <a:rPr lang="en-GB" dirty="0">
                <a:hlinkClick r:id="rId4"/>
              </a:rPr>
              <a:t>sigobA@health.gov.za</a:t>
            </a:r>
            <a:r>
              <a:rPr lang="en-GB" dirty="0"/>
              <a:t> </a:t>
            </a:r>
            <a:endParaRPr lang="en-US" dirty="0"/>
          </a:p>
          <a:p>
            <a:r>
              <a:rPr lang="en-GB" b="1" dirty="0"/>
              <a:t>Mr Ernest Schay at:</a:t>
            </a:r>
            <a:r>
              <a:rPr lang="en-GB" dirty="0"/>
              <a:t> </a:t>
            </a:r>
            <a:r>
              <a:rPr lang="en-GB" dirty="0">
                <a:hlinkClick r:id="rId5"/>
              </a:rPr>
              <a:t>ernest.schay@bayer</a:t>
            </a:r>
            <a:r>
              <a:rPr lang="en-GB">
                <a:hlinkClick r:id="rId5"/>
              </a:rPr>
              <a:t>.com</a:t>
            </a:r>
            <a:r>
              <a:rPr lang="en-GB"/>
              <a:t> </a:t>
            </a:r>
            <a:endParaRPr lang="en-US" dirty="0"/>
          </a:p>
          <a:p>
            <a:r>
              <a:rPr lang="en-GB" dirty="0"/>
              <a:t> </a:t>
            </a:r>
            <a:endParaRPr lang="en-US" dirty="0"/>
          </a:p>
          <a:p>
            <a:r>
              <a:rPr lang="en-GB" b="1" dirty="0"/>
              <a:t>We look forward to welcoming you in Cape Town, South Africa. </a:t>
            </a:r>
            <a:br>
              <a:rPr lang="en-GB" b="1" dirty="0"/>
            </a:br>
            <a:endParaRPr lang="en-US" dirty="0"/>
          </a:p>
        </p:txBody>
      </p:sp>
      <p:sp>
        <p:nvSpPr>
          <p:cNvPr id="4" name="Slide Number Placeholder 3"/>
          <p:cNvSpPr>
            <a:spLocks noGrp="1"/>
          </p:cNvSpPr>
          <p:nvPr>
            <p:ph type="sldNum" sz="quarter" idx="10"/>
          </p:nvPr>
        </p:nvSpPr>
        <p:spPr/>
        <p:txBody>
          <a:bodyPr/>
          <a:lstStyle/>
          <a:p>
            <a:pPr>
              <a:defRPr/>
            </a:pPr>
            <a:fld id="{99BF50D5-0019-4AFD-ADB7-1B521BEBFE13}" type="slidenum">
              <a:rPr lang="en-ZA" smtClean="0"/>
              <a:pPr>
                <a:defRPr/>
              </a:pPr>
              <a:t>7</a:t>
            </a:fld>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ln>
            <a:miter lim="800000"/>
            <a:headEnd/>
            <a:tailEnd/>
          </a:ln>
        </p:spPr>
        <p:txBody>
          <a:bodyPr vert="horz" wrap="square" lIns="104306" tIns="52153" rIns="104306" bIns="52153" numCol="1" anchor="t" anchorCtr="0" compatLnSpc="1">
            <a:prstTxWarp prst="textNoShape">
              <a:avLst/>
            </a:prstTxWarp>
          </a:bodyPr>
          <a:lstStyle/>
          <a:p>
            <a:pPr algn="ctr" eaLnBrk="1" hangingPunct="1"/>
            <a:r>
              <a:rPr lang="en-ZA"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r>
              <a:rPr lang="en-ZA" b="1" dirty="0">
                <a:solidFill>
                  <a:schemeClr val="bg1"/>
                </a:solidFill>
              </a:rPr>
              <a:t> you</a:t>
            </a:r>
          </a:p>
        </p:txBody>
      </p:sp>
      <p:sp>
        <p:nvSpPr>
          <p:cNvPr id="22531" name="Content Placeholder 2"/>
          <p:cNvSpPr>
            <a:spLocks noGrp="1"/>
          </p:cNvSpPr>
          <p:nvPr>
            <p:ph idx="1"/>
          </p:nvPr>
        </p:nvSpPr>
        <p:spPr bwMode="auto">
          <a:xfrm>
            <a:off x="534670" y="1176197"/>
            <a:ext cx="9624060" cy="6133024"/>
          </a:xfrm>
          <a:noFill/>
          <a:ln>
            <a:miter lim="800000"/>
            <a:headEnd/>
            <a:tailEnd/>
          </a:ln>
        </p:spPr>
        <p:txBody>
          <a:bodyPr vert="horz" wrap="square" lIns="104306" tIns="52153" rIns="104306" bIns="52153" numCol="1" anchor="t" anchorCtr="0" compatLnSpc="1">
            <a:prstTxWarp prst="textNoShape">
              <a:avLst/>
            </a:prstTxWarp>
          </a:bodyPr>
          <a:lstStyle/>
          <a:p>
            <a:pPr eaLnBrk="1" hangingPunct="1"/>
            <a:r>
              <a:rPr lang="en-ZA" sz="2700" dirty="0">
                <a:latin typeface="Arial" charset="0"/>
                <a:cs typeface="Arial" charset="0"/>
              </a:rPr>
              <a:t>About 80% of antibiotics are used in agriculture: 69% are in feed medication</a:t>
            </a:r>
          </a:p>
          <a:p>
            <a:pPr eaLnBrk="1" hangingPunct="1"/>
            <a:r>
              <a:rPr lang="en-ZA" sz="2700" dirty="0">
                <a:latin typeface="Arial" charset="0"/>
                <a:cs typeface="Arial" charset="0"/>
              </a:rPr>
              <a:t>The number of effective antimicrobials available for use is decreasing</a:t>
            </a:r>
          </a:p>
          <a:p>
            <a:pPr eaLnBrk="1" hangingPunct="1"/>
            <a:r>
              <a:rPr lang="en-ZA" sz="2700" dirty="0">
                <a:latin typeface="Arial" charset="0"/>
                <a:cs typeface="Arial" charset="0"/>
              </a:rPr>
              <a:t>The upward trend in antimicrobial resistance: a global concern </a:t>
            </a:r>
          </a:p>
          <a:p>
            <a:pPr eaLnBrk="1" hangingPunct="1"/>
            <a:r>
              <a:rPr lang="en-ZA" sz="2700" dirty="0">
                <a:latin typeface="Arial" charset="0"/>
                <a:cs typeface="Arial" charset="0"/>
              </a:rPr>
              <a:t>Resistance even exists in the newer groups of antimicrobials. </a:t>
            </a:r>
          </a:p>
          <a:p>
            <a:pPr eaLnBrk="1" hangingPunct="1"/>
            <a:r>
              <a:rPr lang="en-ZA" sz="2700" dirty="0">
                <a:latin typeface="Arial" charset="0"/>
                <a:cs typeface="Arial" charset="0"/>
              </a:rPr>
              <a:t>Colistin is the last resort drug for human use</a:t>
            </a:r>
          </a:p>
          <a:p>
            <a:pPr eaLnBrk="1" hangingPunct="1"/>
            <a:r>
              <a:rPr lang="en-ZA" sz="2700" dirty="0">
                <a:latin typeface="Arial" charset="0"/>
                <a:cs typeface="Arial" charset="0"/>
              </a:rPr>
              <a:t>?Restricted/withdrawal of critically important drugs from veterinary use</a:t>
            </a:r>
          </a:p>
          <a:p>
            <a:pPr eaLnBrk="1" hangingPunct="1"/>
            <a:r>
              <a:rPr lang="en-ZA" sz="2700" dirty="0">
                <a:latin typeface="Arial" charset="0"/>
                <a:cs typeface="Arial" charset="0"/>
              </a:rPr>
              <a:t>? Continued S 21 requests for human use</a:t>
            </a:r>
          </a:p>
        </p:txBody>
      </p:sp>
      <p:pic>
        <p:nvPicPr>
          <p:cNvPr id="22532" name="Picture 2" descr="C:\Users\Joy\AppData\Local\Microsoft\Windows\Temporary Internet Files\Content.Outlook\B3KJSZTV\photo (3).JPG"/>
          <p:cNvPicPr>
            <a:picLocks noChangeAspect="1" noChangeArrowheads="1"/>
          </p:cNvPicPr>
          <p:nvPr/>
        </p:nvPicPr>
        <p:blipFill>
          <a:blip r:embed="rId2" cstate="print"/>
          <a:srcRect/>
          <a:stretch>
            <a:fillRect/>
          </a:stretch>
        </p:blipFill>
        <p:spPr bwMode="auto">
          <a:xfrm>
            <a:off x="0" y="1176196"/>
            <a:ext cx="10693400" cy="615402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AFF presentation 2_Coat title page only_PP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DAFF presentation 2_Coat title page only_PP2003</Template>
  <TotalTime>5423</TotalTime>
  <Words>337</Words>
  <Application>Microsoft Office PowerPoint</Application>
  <PresentationFormat>Custom</PresentationFormat>
  <Paragraphs>95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DAFF presentation 2_Coat title page only_PP2003</vt:lpstr>
      <vt:lpstr>VICH Public Conference 6: February 2019 INVITATION TO VOF MEMBERS</vt:lpstr>
      <vt:lpstr>LOCATION</vt:lpstr>
      <vt:lpstr>THEME: “GETTING IT TOGETHER IN AFRICA”</vt:lpstr>
      <vt:lpstr>DRAFT PROGRAMME</vt:lpstr>
      <vt:lpstr>PROPOSED AGENDA TOPICS</vt:lpstr>
      <vt:lpstr>WEBSITE: HOME PAGE</vt:lpstr>
      <vt:lpstr>INVITATION PAGE</vt:lpstr>
      <vt:lpstr>THANK YOU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ThabishoK</dc:creator>
  <cp:lastModifiedBy>Herve Marion</cp:lastModifiedBy>
  <cp:revision>141</cp:revision>
  <dcterms:created xsi:type="dcterms:W3CDTF">2010-03-30T13:49:36Z</dcterms:created>
  <dcterms:modified xsi:type="dcterms:W3CDTF">2017-03-26T11:20:36Z</dcterms:modified>
</cp:coreProperties>
</file>