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handoutMasterIdLst>
    <p:handoutMasterId r:id="rId14"/>
  </p:handoutMasterIdLst>
  <p:sldIdLst>
    <p:sldId id="256" r:id="rId2"/>
    <p:sldId id="294" r:id="rId3"/>
    <p:sldId id="323" r:id="rId4"/>
    <p:sldId id="324" r:id="rId5"/>
    <p:sldId id="325" r:id="rId6"/>
    <p:sldId id="326" r:id="rId7"/>
    <p:sldId id="308" r:id="rId8"/>
    <p:sldId id="317" r:id="rId9"/>
    <p:sldId id="318" r:id="rId10"/>
    <p:sldId id="320" r:id="rId11"/>
    <p:sldId id="327" r:id="rId12"/>
  </p:sldIdLst>
  <p:sldSz cx="9144000" cy="6858000" type="screen4x3"/>
  <p:notesSz cx="6946900" cy="9271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0D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25" autoAdjust="0"/>
  </p:normalViewPr>
  <p:slideViewPr>
    <p:cSldViewPr snapToGrid="0" snapToObjects="1">
      <p:cViewPr varScale="1">
        <p:scale>
          <a:sx n="58" d="100"/>
          <a:sy n="58" d="100"/>
        </p:scale>
        <p:origin x="144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9900" cy="463550"/>
          </a:xfrm>
          <a:prstGeom prst="rect">
            <a:avLst/>
          </a:prstGeom>
        </p:spPr>
        <p:txBody>
          <a:bodyPr vert="horz" lIns="92665" tIns="46333" rIns="92665" bIns="46333"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35413" y="0"/>
            <a:ext cx="3009900" cy="463550"/>
          </a:xfrm>
          <a:prstGeom prst="rect">
            <a:avLst/>
          </a:prstGeom>
        </p:spPr>
        <p:txBody>
          <a:bodyPr vert="horz" lIns="92665" tIns="46333" rIns="92665" bIns="46333" rtlCol="0"/>
          <a:lstStyle>
            <a:lvl1pPr algn="r" fontAlgn="auto">
              <a:spcBef>
                <a:spcPts val="0"/>
              </a:spcBef>
              <a:spcAft>
                <a:spcPts val="0"/>
              </a:spcAft>
              <a:defRPr sz="1200">
                <a:latin typeface="+mn-lt"/>
                <a:ea typeface="+mn-ea"/>
                <a:cs typeface="+mn-cs"/>
              </a:defRPr>
            </a:lvl1pPr>
          </a:lstStyle>
          <a:p>
            <a:pPr>
              <a:defRPr/>
            </a:pPr>
            <a:fld id="{10EC88BD-D495-4CDC-83EA-C0098276527F}" type="datetimeFigureOut">
              <a:rPr lang="en-US"/>
              <a:pPr>
                <a:defRPr/>
              </a:pPr>
              <a:t>3/24/2017</a:t>
            </a:fld>
            <a:endParaRPr lang="en-US"/>
          </a:p>
        </p:txBody>
      </p:sp>
      <p:sp>
        <p:nvSpPr>
          <p:cNvPr id="4" name="Footer Placeholder 3"/>
          <p:cNvSpPr>
            <a:spLocks noGrp="1"/>
          </p:cNvSpPr>
          <p:nvPr>
            <p:ph type="ftr" sz="quarter" idx="2"/>
          </p:nvPr>
        </p:nvSpPr>
        <p:spPr>
          <a:xfrm>
            <a:off x="0" y="8805863"/>
            <a:ext cx="3009900" cy="463550"/>
          </a:xfrm>
          <a:prstGeom prst="rect">
            <a:avLst/>
          </a:prstGeom>
        </p:spPr>
        <p:txBody>
          <a:bodyPr vert="horz" lIns="92665" tIns="46333" rIns="92665" bIns="46333"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35413" y="8805863"/>
            <a:ext cx="3009900" cy="463550"/>
          </a:xfrm>
          <a:prstGeom prst="rect">
            <a:avLst/>
          </a:prstGeom>
        </p:spPr>
        <p:txBody>
          <a:bodyPr vert="horz" wrap="square" lIns="92665" tIns="46333" rIns="92665" bIns="46333" numCol="1" anchor="b" anchorCtr="0" compatLnSpc="1">
            <a:prstTxWarp prst="textNoShape">
              <a:avLst/>
            </a:prstTxWarp>
          </a:bodyPr>
          <a:lstStyle>
            <a:lvl1pPr algn="r">
              <a:defRPr sz="1200">
                <a:latin typeface="Calibri" panose="020F0502020204030204" pitchFamily="34" charset="0"/>
              </a:defRPr>
            </a:lvl1pPr>
          </a:lstStyle>
          <a:p>
            <a:fld id="{053DEB2E-CD7C-4750-94D0-544032F38D84}"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9900" cy="463550"/>
          </a:xfrm>
          <a:prstGeom prst="rect">
            <a:avLst/>
          </a:prstGeom>
        </p:spPr>
        <p:txBody>
          <a:bodyPr vert="horz" lIns="92665" tIns="46333" rIns="92665" bIns="46333"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35413" y="0"/>
            <a:ext cx="3009900" cy="463550"/>
          </a:xfrm>
          <a:prstGeom prst="rect">
            <a:avLst/>
          </a:prstGeom>
        </p:spPr>
        <p:txBody>
          <a:bodyPr vert="horz" lIns="92665" tIns="46333" rIns="92665" bIns="46333" rtlCol="0"/>
          <a:lstStyle>
            <a:lvl1pPr algn="r" fontAlgn="auto">
              <a:spcBef>
                <a:spcPts val="0"/>
              </a:spcBef>
              <a:spcAft>
                <a:spcPts val="0"/>
              </a:spcAft>
              <a:defRPr sz="1200">
                <a:latin typeface="+mn-lt"/>
                <a:ea typeface="+mn-ea"/>
                <a:cs typeface="+mn-cs"/>
              </a:defRPr>
            </a:lvl1pPr>
          </a:lstStyle>
          <a:p>
            <a:pPr>
              <a:defRPr/>
            </a:pPr>
            <a:fld id="{A917E0FA-3FA2-4B7D-B93B-CD4BA71F628C}" type="datetimeFigureOut">
              <a:rPr lang="en-US"/>
              <a:pPr>
                <a:defRPr/>
              </a:pPr>
              <a:t>3/23/2017</a:t>
            </a:fld>
            <a:endParaRPr lang="en-US"/>
          </a:p>
        </p:txBody>
      </p:sp>
      <p:sp>
        <p:nvSpPr>
          <p:cNvPr id="4" name="Slide Image Placeholder 3"/>
          <p:cNvSpPr>
            <a:spLocks noGrp="1" noRot="1" noChangeAspect="1"/>
          </p:cNvSpPr>
          <p:nvPr>
            <p:ph type="sldImg" idx="2"/>
          </p:nvPr>
        </p:nvSpPr>
        <p:spPr>
          <a:xfrm>
            <a:off x="1155700" y="695325"/>
            <a:ext cx="4635500" cy="3476625"/>
          </a:xfrm>
          <a:prstGeom prst="rect">
            <a:avLst/>
          </a:prstGeom>
          <a:noFill/>
          <a:ln w="12700">
            <a:solidFill>
              <a:prstClr val="black"/>
            </a:solidFill>
          </a:ln>
        </p:spPr>
        <p:txBody>
          <a:bodyPr vert="horz" lIns="92665" tIns="46333" rIns="92665" bIns="46333" rtlCol="0" anchor="ctr"/>
          <a:lstStyle/>
          <a:p>
            <a:pPr lvl="0"/>
            <a:endParaRPr lang="en-US" noProof="0"/>
          </a:p>
        </p:txBody>
      </p:sp>
      <p:sp>
        <p:nvSpPr>
          <p:cNvPr id="5" name="Notes Placeholder 4"/>
          <p:cNvSpPr>
            <a:spLocks noGrp="1"/>
          </p:cNvSpPr>
          <p:nvPr>
            <p:ph type="body" sz="quarter" idx="3"/>
          </p:nvPr>
        </p:nvSpPr>
        <p:spPr>
          <a:xfrm>
            <a:off x="695325" y="4403725"/>
            <a:ext cx="5556250" cy="4171950"/>
          </a:xfrm>
          <a:prstGeom prst="rect">
            <a:avLst/>
          </a:prstGeom>
        </p:spPr>
        <p:txBody>
          <a:bodyPr vert="horz" lIns="92665" tIns="46333" rIns="92665" bIns="46333" rtlCol="0"/>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US" noProof="0"/>
          </a:p>
        </p:txBody>
      </p:sp>
      <p:sp>
        <p:nvSpPr>
          <p:cNvPr id="6" name="Footer Placeholder 5"/>
          <p:cNvSpPr>
            <a:spLocks noGrp="1"/>
          </p:cNvSpPr>
          <p:nvPr>
            <p:ph type="ftr" sz="quarter" idx="4"/>
          </p:nvPr>
        </p:nvSpPr>
        <p:spPr>
          <a:xfrm>
            <a:off x="0" y="8805863"/>
            <a:ext cx="3009900" cy="463550"/>
          </a:xfrm>
          <a:prstGeom prst="rect">
            <a:avLst/>
          </a:prstGeom>
        </p:spPr>
        <p:txBody>
          <a:bodyPr vert="horz" lIns="92665" tIns="46333" rIns="92665" bIns="46333"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35413" y="8805863"/>
            <a:ext cx="3009900" cy="463550"/>
          </a:xfrm>
          <a:prstGeom prst="rect">
            <a:avLst/>
          </a:prstGeom>
        </p:spPr>
        <p:txBody>
          <a:bodyPr vert="horz" wrap="square" lIns="92665" tIns="46333" rIns="92665" bIns="46333" numCol="1" anchor="b" anchorCtr="0" compatLnSpc="1">
            <a:prstTxWarp prst="textNoShape">
              <a:avLst/>
            </a:prstTxWarp>
          </a:bodyPr>
          <a:lstStyle>
            <a:lvl1pPr algn="r">
              <a:defRPr sz="1200">
                <a:latin typeface="Calibri" panose="020F0502020204030204" pitchFamily="34" charset="0"/>
              </a:defRPr>
            </a:lvl1pPr>
          </a:lstStyle>
          <a:p>
            <a:fld id="{37B306AB-2498-405F-B813-06D5C9276216}"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2B78BB86-AACC-4244-96D6-B87C3567F933}" type="slidenum">
              <a:rPr lang="en-CA" altLang="en-US">
                <a:latin typeface="Calibri" panose="020F0502020204030204" pitchFamily="34" charset="0"/>
              </a:rPr>
              <a:pPr eaLnBrk="1" hangingPunct="1"/>
              <a:t>1</a:t>
            </a:fld>
            <a:endParaRPr lang="en-CA"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94BB26A0-843B-4FAC-952F-0D91DC909BF2}" type="slidenum">
              <a:rPr lang="en-CA" altLang="en-US">
                <a:latin typeface="Calibri" panose="020F0502020204030204" pitchFamily="34" charset="0"/>
              </a:rPr>
              <a:pPr eaLnBrk="1" hangingPunct="1"/>
              <a:t>2</a:t>
            </a:fld>
            <a:endParaRPr lang="en-CA"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5CC06086-DE1F-419A-B8DE-71F87AD8C8B1}" type="slidenum">
              <a:rPr lang="en-CA" altLang="en-US">
                <a:latin typeface="Calibri" panose="020F0502020204030204" pitchFamily="34" charset="0"/>
              </a:rPr>
              <a:pPr eaLnBrk="1" hangingPunct="1"/>
              <a:t>3</a:t>
            </a:fld>
            <a:endParaRPr lang="en-CA"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20484"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36600" indent="-280988" defTabSz="922338"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33475" indent="-225425" defTabSz="922338"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589088" indent="-225425" defTabSz="922338"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43113" indent="-225425" defTabSz="922338"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00313" indent="-225425" defTabSz="92233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57513" indent="-225425" defTabSz="92233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14713" indent="-225425" defTabSz="92233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71913" indent="-225425" defTabSz="92233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17C90FC8-B173-4E74-B5A8-718600952D49}" type="slidenum">
              <a:rPr lang="en-CA" altLang="en-US">
                <a:latin typeface="Arial" panose="020B0604020202020204" pitchFamily="34" charset="0"/>
              </a:rPr>
              <a:pPr eaLnBrk="1" hangingPunct="1">
                <a:spcBef>
                  <a:spcPct val="0"/>
                </a:spcBef>
              </a:pPr>
              <a:t>7</a:t>
            </a:fld>
            <a:endParaRPr lang="en-CA"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20484"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36600" indent="-280988" defTabSz="922338"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33475" indent="-225425" defTabSz="922338"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589088" indent="-225425" defTabSz="922338"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43113" indent="-225425" defTabSz="922338"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00313" indent="-225425" defTabSz="92233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57513" indent="-225425" defTabSz="92233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14713" indent="-225425" defTabSz="92233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71913" indent="-225425" defTabSz="92233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9C612C81-E7E9-4593-B7B4-9720C81740B6}" type="slidenum">
              <a:rPr lang="en-CA" altLang="en-US">
                <a:latin typeface="Arial" panose="020B0604020202020204" pitchFamily="34" charset="0"/>
              </a:rPr>
              <a:pPr eaLnBrk="1" hangingPunct="1">
                <a:spcBef>
                  <a:spcPct val="0"/>
                </a:spcBef>
              </a:pPr>
              <a:t>8</a:t>
            </a:fld>
            <a:endParaRPr lang="en-CA"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20484"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36600" indent="-280988" defTabSz="922338"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33475" indent="-225425" defTabSz="922338"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589088" indent="-225425" defTabSz="922338"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43113" indent="-225425" defTabSz="922338"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00313" indent="-225425" defTabSz="92233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57513" indent="-225425" defTabSz="92233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14713" indent="-225425" defTabSz="92233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71913" indent="-225425" defTabSz="92233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501F3971-0CBB-4683-A994-2708D4C6F132}" type="slidenum">
              <a:rPr lang="en-CA" altLang="en-US">
                <a:latin typeface="Arial" panose="020B0604020202020204" pitchFamily="34" charset="0"/>
              </a:rPr>
              <a:pPr eaLnBrk="1" hangingPunct="1">
                <a:spcBef>
                  <a:spcPct val="0"/>
                </a:spcBef>
              </a:pPr>
              <a:t>9</a:t>
            </a:fld>
            <a:endParaRPr lang="en-CA"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20484"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36600" indent="-280988" defTabSz="922338"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33475" indent="-225425" defTabSz="922338"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589088" indent="-225425" defTabSz="922338"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43113" indent="-225425" defTabSz="922338"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00313" indent="-225425" defTabSz="92233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57513" indent="-225425" defTabSz="92233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14713" indent="-225425" defTabSz="92233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71913" indent="-225425" defTabSz="92233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70C64644-9B7A-493F-B023-CA1CB81867BA}" type="slidenum">
              <a:rPr lang="en-CA" altLang="en-US">
                <a:latin typeface="Arial" panose="020B0604020202020204" pitchFamily="34" charset="0"/>
              </a:rPr>
              <a:pPr eaLnBrk="1" hangingPunct="1">
                <a:spcBef>
                  <a:spcPct val="0"/>
                </a:spcBef>
              </a:pPr>
              <a:t>10</a:t>
            </a:fld>
            <a:endParaRPr lang="en-CA"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02-15-1540-PPT-HC-EN-Cov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CA" dirty="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a:t>Click to edit Master subtitle style</a:t>
            </a:r>
            <a:endParaRPr lang="en-US" dirty="0"/>
          </a:p>
        </p:txBody>
      </p:sp>
    </p:spTree>
    <p:extLst>
      <p:ext uri="{BB962C8B-B14F-4D97-AF65-F5344CB8AC3E}">
        <p14:creationId xmlns:p14="http://schemas.microsoft.com/office/powerpoint/2010/main" val="764805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CF74E7C-DA8B-49DB-9CA5-3DB7CD7F2486}" type="slidenum">
              <a:rPr lang="en-US" altLang="en-US"/>
              <a:pPr/>
              <a:t>‹#›</a:t>
            </a:fld>
            <a:endParaRPr lang="en-US" altLang="en-US"/>
          </a:p>
        </p:txBody>
      </p:sp>
    </p:spTree>
    <p:extLst>
      <p:ext uri="{BB962C8B-B14F-4D97-AF65-F5344CB8AC3E}">
        <p14:creationId xmlns:p14="http://schemas.microsoft.com/office/powerpoint/2010/main" val="2241576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3C23CDD-AEC4-4027-BCD4-C56436E97270}" type="slidenum">
              <a:rPr lang="en-US" altLang="en-US"/>
              <a:pPr/>
              <a:t>‹#›</a:t>
            </a:fld>
            <a:endParaRPr lang="en-US" altLang="en-US"/>
          </a:p>
        </p:txBody>
      </p:sp>
    </p:spTree>
    <p:extLst>
      <p:ext uri="{BB962C8B-B14F-4D97-AF65-F5344CB8AC3E}">
        <p14:creationId xmlns:p14="http://schemas.microsoft.com/office/powerpoint/2010/main" val="1139912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09800" y="990600"/>
            <a:ext cx="6248400" cy="914400"/>
          </a:xfrm>
        </p:spPr>
        <p:txBody>
          <a:bodyPr/>
          <a:lstStyle/>
          <a:p>
            <a:r>
              <a:rPr lang="en-US"/>
              <a:t>Click to edit Master title style</a:t>
            </a:r>
            <a:endParaRPr lang="en-CA"/>
          </a:p>
        </p:txBody>
      </p:sp>
      <p:sp>
        <p:nvSpPr>
          <p:cNvPr id="3" name="Text Placeholder 2"/>
          <p:cNvSpPr>
            <a:spLocks noGrp="1"/>
          </p:cNvSpPr>
          <p:nvPr>
            <p:ph type="body" sz="half" idx="1"/>
          </p:nvPr>
        </p:nvSpPr>
        <p:spPr>
          <a:xfrm>
            <a:off x="685800" y="1981200"/>
            <a:ext cx="38100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981200"/>
            <a:ext cx="38100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853653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Click to edit Master title style</a:t>
            </a:r>
            <a:endParaRPr lang="en-US" dirty="0"/>
          </a:p>
        </p:txBody>
      </p:sp>
      <p:sp>
        <p:nvSpPr>
          <p:cNvPr id="3" name="Content Placeholder 2"/>
          <p:cNvSpPr>
            <a:spLocks noGrp="1"/>
          </p:cNvSpPr>
          <p:nvPr>
            <p:ph idx="1"/>
          </p:nvPr>
        </p:nvSpPr>
        <p:spPr/>
        <p:txBody>
          <a:bodyPr>
            <a:noAutofit/>
          </a:bodyPr>
          <a:lstStyle>
            <a:lvl1pPr>
              <a:defRPr sz="1900"/>
            </a:lvl1pPr>
            <a:lvl2pPr>
              <a:defRPr sz="1700"/>
            </a:lvl2pPr>
            <a:lvl3pPr>
              <a:defRPr sz="1500"/>
            </a:lvl3pPr>
            <a:lvl4pPr>
              <a:defRPr sz="1300"/>
            </a:lvl4pPr>
            <a:lvl5pPr>
              <a:defRPr sz="1100"/>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6620102-71DA-4CF2-8639-5F96A09CE96E}" type="slidenum">
              <a:rPr lang="en-US" altLang="en-US"/>
              <a:pPr/>
              <a:t>‹#›</a:t>
            </a:fld>
            <a:endParaRPr lang="en-US" altLang="en-US"/>
          </a:p>
        </p:txBody>
      </p:sp>
    </p:spTree>
    <p:extLst>
      <p:ext uri="{BB962C8B-B14F-4D97-AF65-F5344CB8AC3E}">
        <p14:creationId xmlns:p14="http://schemas.microsoft.com/office/powerpoint/2010/main" val="572943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5F0FA91-0C3D-4D66-9D9C-3D7BB777B8B1}" type="slidenum">
              <a:rPr lang="en-US" altLang="en-US"/>
              <a:pPr/>
              <a:t>‹#›</a:t>
            </a:fld>
            <a:endParaRPr lang="en-US" altLang="en-US"/>
          </a:p>
        </p:txBody>
      </p:sp>
    </p:spTree>
    <p:extLst>
      <p:ext uri="{BB962C8B-B14F-4D97-AF65-F5344CB8AC3E}">
        <p14:creationId xmlns:p14="http://schemas.microsoft.com/office/powerpoint/2010/main" val="1644692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80C0421B-7D73-4184-9F66-EB3776662C21}" type="slidenum">
              <a:rPr lang="en-US" altLang="en-US"/>
              <a:pPr/>
              <a:t>‹#›</a:t>
            </a:fld>
            <a:endParaRPr lang="en-US" altLang="en-US"/>
          </a:p>
        </p:txBody>
      </p:sp>
    </p:spTree>
    <p:extLst>
      <p:ext uri="{BB962C8B-B14F-4D97-AF65-F5344CB8AC3E}">
        <p14:creationId xmlns:p14="http://schemas.microsoft.com/office/powerpoint/2010/main" val="2673646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dirty="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43180E9C-229C-4E5B-8C7E-A1B05FE30997}" type="slidenum">
              <a:rPr lang="en-US" altLang="en-US"/>
              <a:pPr/>
              <a:t>‹#›</a:t>
            </a:fld>
            <a:endParaRPr lang="en-US" altLang="en-US"/>
          </a:p>
        </p:txBody>
      </p:sp>
    </p:spTree>
    <p:extLst>
      <p:ext uri="{BB962C8B-B14F-4D97-AF65-F5344CB8AC3E}">
        <p14:creationId xmlns:p14="http://schemas.microsoft.com/office/powerpoint/2010/main" val="306169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214EDA6B-0271-43C9-8A2A-DEB6DC9BEBFD}" type="slidenum">
              <a:rPr lang="en-US" altLang="en-US"/>
              <a:pPr/>
              <a:t>‹#›</a:t>
            </a:fld>
            <a:endParaRPr lang="en-US" altLang="en-US"/>
          </a:p>
        </p:txBody>
      </p:sp>
    </p:spTree>
    <p:extLst>
      <p:ext uri="{BB962C8B-B14F-4D97-AF65-F5344CB8AC3E}">
        <p14:creationId xmlns:p14="http://schemas.microsoft.com/office/powerpoint/2010/main" val="115323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8C246C33-ED1F-4764-B92D-2A04B9F2E0E0}" type="slidenum">
              <a:rPr lang="en-US" altLang="en-US"/>
              <a:pPr/>
              <a:t>‹#›</a:t>
            </a:fld>
            <a:endParaRPr lang="en-US" altLang="en-US"/>
          </a:p>
        </p:txBody>
      </p:sp>
    </p:spTree>
    <p:extLst>
      <p:ext uri="{BB962C8B-B14F-4D97-AF65-F5344CB8AC3E}">
        <p14:creationId xmlns:p14="http://schemas.microsoft.com/office/powerpoint/2010/main" val="2500092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D0090F97-D9A6-4E52-B749-2B158F3D8B7A}" type="slidenum">
              <a:rPr lang="en-US" altLang="en-US"/>
              <a:pPr/>
              <a:t>‹#›</a:t>
            </a:fld>
            <a:endParaRPr lang="en-US" altLang="en-US"/>
          </a:p>
        </p:txBody>
      </p:sp>
    </p:spTree>
    <p:extLst>
      <p:ext uri="{BB962C8B-B14F-4D97-AF65-F5344CB8AC3E}">
        <p14:creationId xmlns:p14="http://schemas.microsoft.com/office/powerpoint/2010/main" val="2746795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CA"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49EF35D4-942E-4C3E-B084-ED3E0955AA45}" type="slidenum">
              <a:rPr lang="en-US" altLang="en-US"/>
              <a:pPr/>
              <a:t>‹#›</a:t>
            </a:fld>
            <a:endParaRPr lang="en-US" altLang="en-US"/>
          </a:p>
        </p:txBody>
      </p:sp>
    </p:spTree>
    <p:extLst>
      <p:ext uri="{BB962C8B-B14F-4D97-AF65-F5344CB8AC3E}">
        <p14:creationId xmlns:p14="http://schemas.microsoft.com/office/powerpoint/2010/main" val="1715015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descr="02-15-1540-PPT-HC-EN-Inside.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284163" y="274638"/>
            <a:ext cx="8582025"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endParaRPr lang="en-US" altLang="en-US"/>
          </a:p>
        </p:txBody>
      </p:sp>
      <p:sp>
        <p:nvSpPr>
          <p:cNvPr id="1028" name="Text Placeholder 2"/>
          <p:cNvSpPr>
            <a:spLocks noGrp="1"/>
          </p:cNvSpPr>
          <p:nvPr>
            <p:ph type="body" idx="1"/>
          </p:nvPr>
        </p:nvSpPr>
        <p:spPr bwMode="auto">
          <a:xfrm>
            <a:off x="284163" y="1139825"/>
            <a:ext cx="8582025"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a:t>Click to edit Master text styles</a:t>
            </a:r>
          </a:p>
          <a:p>
            <a:pPr lvl="1"/>
            <a:r>
              <a:rPr lang="en-CA" altLang="en-US"/>
              <a:t>Second level</a:t>
            </a:r>
          </a:p>
          <a:p>
            <a:pPr lvl="2"/>
            <a:r>
              <a:rPr lang="en-CA" altLang="en-US"/>
              <a:t>Third level</a:t>
            </a:r>
          </a:p>
          <a:p>
            <a:pPr lvl="3"/>
            <a:r>
              <a:rPr lang="en-CA" altLang="en-US"/>
              <a:t>Fourth level</a:t>
            </a:r>
          </a:p>
          <a:p>
            <a:pPr lvl="4"/>
            <a:r>
              <a:rPr lang="en-CA" altLang="en-US"/>
              <a:t>Fifth level</a:t>
            </a:r>
            <a:endParaRPr lang="en-US" altLang="en-US"/>
          </a:p>
        </p:txBody>
      </p:sp>
      <p:sp>
        <p:nvSpPr>
          <p:cNvPr id="6" name="Slide Number Placeholder 5"/>
          <p:cNvSpPr>
            <a:spLocks noGrp="1"/>
          </p:cNvSpPr>
          <p:nvPr>
            <p:ph type="sldNum" sz="quarter" idx="4"/>
          </p:nvPr>
        </p:nvSpPr>
        <p:spPr>
          <a:xfrm>
            <a:off x="8424863" y="6450013"/>
            <a:ext cx="568325" cy="365125"/>
          </a:xfrm>
          <a:prstGeom prst="rect">
            <a:avLst/>
          </a:prstGeom>
        </p:spPr>
        <p:txBody>
          <a:bodyPr vert="horz" wrap="square" lIns="91440" tIns="45720" rIns="91440" bIns="45720" numCol="1" anchor="ctr" anchorCtr="0" compatLnSpc="1">
            <a:prstTxWarp prst="textNoShape">
              <a:avLst/>
            </a:prstTxWarp>
          </a:bodyPr>
          <a:lstStyle>
            <a:lvl1pPr>
              <a:defRPr sz="1100">
                <a:solidFill>
                  <a:schemeClr val="bg1"/>
                </a:solidFill>
              </a:defRPr>
            </a:lvl1pPr>
          </a:lstStyle>
          <a:p>
            <a:fld id="{48D2C183-FBEF-4672-B5B8-C53999DCAA0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 id="2147483994" r:id="rId12"/>
  </p:sldLayoutIdLst>
  <p:hf hdr="0" ftr="0" dt="0"/>
  <p:txStyles>
    <p:titleStyle>
      <a:lvl1pPr algn="l" defTabSz="457200" rtl="0" eaLnBrk="0" fontAlgn="base" hangingPunct="0">
        <a:spcBef>
          <a:spcPct val="0"/>
        </a:spcBef>
        <a:spcAft>
          <a:spcPct val="0"/>
        </a:spcAft>
        <a:defRPr sz="2400" b="1" kern="1200">
          <a:solidFill>
            <a:srgbClr val="4F0D1E"/>
          </a:solidFill>
          <a:latin typeface="+mj-lt"/>
          <a:ea typeface="MS PGothic" panose="020B0600070205080204" pitchFamily="34" charset="-128"/>
          <a:cs typeface="ＭＳ Ｐゴシック" charset="0"/>
        </a:defRPr>
      </a:lvl1pPr>
      <a:lvl2pPr algn="l" defTabSz="457200" rtl="0" eaLnBrk="0" fontAlgn="base" hangingPunct="0">
        <a:spcBef>
          <a:spcPct val="0"/>
        </a:spcBef>
        <a:spcAft>
          <a:spcPct val="0"/>
        </a:spcAft>
        <a:defRPr sz="2400" b="1">
          <a:solidFill>
            <a:srgbClr val="4F0D1E"/>
          </a:solidFill>
          <a:latin typeface="Arial" charset="0"/>
          <a:ea typeface="MS PGothic" panose="020B0600070205080204" pitchFamily="34" charset="-128"/>
          <a:cs typeface="ＭＳ Ｐゴシック" charset="0"/>
        </a:defRPr>
      </a:lvl2pPr>
      <a:lvl3pPr algn="l" defTabSz="457200" rtl="0" eaLnBrk="0" fontAlgn="base" hangingPunct="0">
        <a:spcBef>
          <a:spcPct val="0"/>
        </a:spcBef>
        <a:spcAft>
          <a:spcPct val="0"/>
        </a:spcAft>
        <a:defRPr sz="2400" b="1">
          <a:solidFill>
            <a:srgbClr val="4F0D1E"/>
          </a:solidFill>
          <a:latin typeface="Arial" charset="0"/>
          <a:ea typeface="MS PGothic" panose="020B0600070205080204" pitchFamily="34" charset="-128"/>
          <a:cs typeface="ＭＳ Ｐゴシック" charset="0"/>
        </a:defRPr>
      </a:lvl3pPr>
      <a:lvl4pPr algn="l" defTabSz="457200" rtl="0" eaLnBrk="0" fontAlgn="base" hangingPunct="0">
        <a:spcBef>
          <a:spcPct val="0"/>
        </a:spcBef>
        <a:spcAft>
          <a:spcPct val="0"/>
        </a:spcAft>
        <a:defRPr sz="2400" b="1">
          <a:solidFill>
            <a:srgbClr val="4F0D1E"/>
          </a:solidFill>
          <a:latin typeface="Arial" charset="0"/>
          <a:ea typeface="MS PGothic" panose="020B0600070205080204" pitchFamily="34" charset="-128"/>
          <a:cs typeface="ＭＳ Ｐゴシック" charset="0"/>
        </a:defRPr>
      </a:lvl4pPr>
      <a:lvl5pPr algn="l" defTabSz="457200" rtl="0" eaLnBrk="0" fontAlgn="base" hangingPunct="0">
        <a:spcBef>
          <a:spcPct val="0"/>
        </a:spcBef>
        <a:spcAft>
          <a:spcPct val="0"/>
        </a:spcAft>
        <a:defRPr sz="2400" b="1">
          <a:solidFill>
            <a:srgbClr val="4F0D1E"/>
          </a:solidFill>
          <a:latin typeface="Arial" charset="0"/>
          <a:ea typeface="MS PGothic" panose="020B0600070205080204" pitchFamily="34" charset="-128"/>
          <a:cs typeface="ＭＳ Ｐゴシック" charset="0"/>
        </a:defRPr>
      </a:lvl5pPr>
      <a:lvl6pPr marL="457200" algn="l" defTabSz="457200" rtl="0" eaLnBrk="1" fontAlgn="base" hangingPunct="1">
        <a:spcBef>
          <a:spcPct val="0"/>
        </a:spcBef>
        <a:spcAft>
          <a:spcPct val="0"/>
        </a:spcAft>
        <a:defRPr sz="2800" b="1">
          <a:solidFill>
            <a:srgbClr val="4F0D1E"/>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2800" b="1">
          <a:solidFill>
            <a:srgbClr val="4F0D1E"/>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2800" b="1">
          <a:solidFill>
            <a:srgbClr val="4F0D1E"/>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2800" b="1">
          <a:solidFill>
            <a:srgbClr val="4F0D1E"/>
          </a:solidFill>
          <a:latin typeface="Arial"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404040"/>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404040"/>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404040"/>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404040"/>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404040"/>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5588" y="1673225"/>
            <a:ext cx="8947150" cy="1020763"/>
          </a:xfrm>
        </p:spPr>
        <p:txBody>
          <a:bodyPr rtlCol="0">
            <a:noAutofit/>
          </a:bodyPr>
          <a:lstStyle/>
          <a:p>
            <a:pPr algn="ctr" eaLnBrk="1" fontAlgn="auto" hangingPunct="1">
              <a:spcAft>
                <a:spcPts val="0"/>
              </a:spcAft>
              <a:defRPr/>
            </a:pPr>
            <a:r>
              <a:rPr lang="en-CA" altLang="en-US" sz="3200" dirty="0">
                <a:ea typeface="ＭＳ Ｐゴシック" charset="0"/>
              </a:rPr>
              <a:t>Regulatory “Joint Review” of a Veterinary Drug</a:t>
            </a:r>
            <a:endParaRPr lang="en-US" sz="3000" dirty="0">
              <a:ea typeface="+mj-ea"/>
              <a:cs typeface="Arial"/>
            </a:endParaRPr>
          </a:p>
        </p:txBody>
      </p:sp>
      <p:sp>
        <p:nvSpPr>
          <p:cNvPr id="3" name="Subtitle 2"/>
          <p:cNvSpPr>
            <a:spLocks noGrp="1"/>
          </p:cNvSpPr>
          <p:nvPr>
            <p:ph type="subTitle" idx="1"/>
          </p:nvPr>
        </p:nvSpPr>
        <p:spPr>
          <a:xfrm>
            <a:off x="255588" y="3144838"/>
            <a:ext cx="8504237" cy="841375"/>
          </a:xfrm>
        </p:spPr>
        <p:txBody>
          <a:bodyPr rtlCol="0">
            <a:noAutofit/>
          </a:bodyPr>
          <a:lstStyle/>
          <a:p>
            <a:pPr eaLnBrk="1" hangingPunct="1">
              <a:buFont typeface="Arial" charset="0"/>
              <a:buNone/>
              <a:defRPr/>
            </a:pPr>
            <a:r>
              <a:rPr lang="en-CA" altLang="en-US" sz="2000" dirty="0">
                <a:ea typeface="ＭＳ Ｐゴシック" charset="0"/>
              </a:rPr>
              <a:t>Veterinary Drugs Directorate, Health Canada </a:t>
            </a:r>
          </a:p>
          <a:p>
            <a:pPr eaLnBrk="1" hangingPunct="1">
              <a:buFont typeface="Arial" charset="0"/>
              <a:buNone/>
              <a:defRPr/>
            </a:pPr>
            <a:r>
              <a:rPr lang="en-CA" altLang="en-US" sz="2000" dirty="0">
                <a:ea typeface="ＭＳ Ｐゴシック" charset="0"/>
              </a:rPr>
              <a:t>New Zealand Ministry for Primary Industries</a:t>
            </a:r>
          </a:p>
          <a:p>
            <a:pPr eaLnBrk="1" hangingPunct="1">
              <a:buFont typeface="Arial" charset="0"/>
              <a:buNone/>
              <a:defRPr/>
            </a:pPr>
            <a:r>
              <a:rPr lang="en-CA" altLang="en-US" sz="2000" dirty="0">
                <a:ea typeface="ＭＳ Ｐゴシック" charset="0"/>
              </a:rPr>
              <a:t>Australian Pesticides  &amp; Veterinary Medicines Authority</a:t>
            </a:r>
          </a:p>
        </p:txBody>
      </p:sp>
      <p:sp>
        <p:nvSpPr>
          <p:cNvPr id="14340" name="Subtitle 2"/>
          <p:cNvSpPr txBox="1">
            <a:spLocks/>
          </p:cNvSpPr>
          <p:nvPr/>
        </p:nvSpPr>
        <p:spPr bwMode="auto">
          <a:xfrm>
            <a:off x="407988" y="4573588"/>
            <a:ext cx="8504237"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a:solidFill>
                  <a:srgbClr val="404040"/>
                </a:solidFill>
                <a:latin typeface="Arial"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1600">
                <a:solidFill>
                  <a:srgbClr val="404040"/>
                </a:solidFill>
                <a:latin typeface="Arial"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1400">
                <a:solidFill>
                  <a:srgbClr val="404040"/>
                </a:solidFill>
                <a:latin typeface="Arial"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9pPr>
          </a:lstStyle>
          <a:p>
            <a:pPr algn="ctr" eaLnBrk="1" hangingPunct="1">
              <a:buFont typeface="Arial" panose="020B0604020202020204" pitchFamily="34" charset="0"/>
              <a:buNone/>
            </a:pPr>
            <a:r>
              <a:rPr lang="en-CA" altLang="en-US">
                <a:solidFill>
                  <a:srgbClr val="898989"/>
                </a:solidFill>
              </a:rPr>
              <a:t>Presented to the VICH Outreach forum</a:t>
            </a:r>
          </a:p>
          <a:p>
            <a:pPr algn="ctr" eaLnBrk="1" hangingPunct="1">
              <a:buFont typeface="Arial" panose="020B0604020202020204" pitchFamily="34" charset="0"/>
              <a:buNone/>
            </a:pPr>
            <a:r>
              <a:rPr lang="en-CA" altLang="en-US">
                <a:solidFill>
                  <a:srgbClr val="898989"/>
                </a:solidFill>
              </a:rPr>
              <a:t>February, 2017</a:t>
            </a:r>
          </a:p>
        </p:txBody>
      </p:sp>
      <p:sp>
        <p:nvSpPr>
          <p:cNvPr id="14341" name="AutoShape 8" descr="Image result for new zealand flag"/>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a:solidFill>
                  <a:srgbClr val="404040"/>
                </a:solidFill>
                <a:latin typeface="Arial"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1600">
                <a:solidFill>
                  <a:srgbClr val="404040"/>
                </a:solidFill>
                <a:latin typeface="Arial"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1400">
                <a:solidFill>
                  <a:srgbClr val="404040"/>
                </a:solidFill>
                <a:latin typeface="Arial"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CA" altLang="en-US">
              <a:solidFill>
                <a:schemeClr val="tx1"/>
              </a:solidFill>
            </a:endParaRPr>
          </a:p>
        </p:txBody>
      </p:sp>
      <p:sp>
        <p:nvSpPr>
          <p:cNvPr id="14342" name="AutoShape 10" descr="Image result for new zealand flag"/>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a:solidFill>
                  <a:srgbClr val="404040"/>
                </a:solidFill>
                <a:latin typeface="Arial"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1600">
                <a:solidFill>
                  <a:srgbClr val="404040"/>
                </a:solidFill>
                <a:latin typeface="Arial"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1400">
                <a:solidFill>
                  <a:srgbClr val="404040"/>
                </a:solidFill>
                <a:latin typeface="Arial"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CA" altLang="en-US">
              <a:solidFill>
                <a:schemeClr val="tx1"/>
              </a:solidFill>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1"/>
          <p:cNvSpPr>
            <a:spLocks noChangeArrowheads="1"/>
          </p:cNvSpPr>
          <p:nvPr/>
        </p:nvSpPr>
        <p:spPr bwMode="auto">
          <a:xfrm>
            <a:off x="457200" y="203200"/>
            <a:ext cx="86375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CA" altLang="en-US" sz="2400" b="1" dirty="0">
                <a:solidFill>
                  <a:srgbClr val="00B0F0"/>
                </a:solidFill>
                <a:latin typeface="+mj-lt"/>
                <a:ea typeface="ＭＳ Ｐゴシック" charset="0"/>
                <a:cs typeface="ＭＳ Ｐゴシック" charset="0"/>
              </a:rPr>
              <a:t>Lessons Learned  (1)</a:t>
            </a:r>
          </a:p>
        </p:txBody>
      </p:sp>
      <p:sp>
        <p:nvSpPr>
          <p:cNvPr id="5" name="Slide Number Placeholder 1"/>
          <p:cNvSpPr txBox="1">
            <a:spLocks/>
          </p:cNvSpPr>
          <p:nvPr/>
        </p:nvSpPr>
        <p:spPr>
          <a:xfrm>
            <a:off x="8424863" y="6515100"/>
            <a:ext cx="365125" cy="306388"/>
          </a:xfrm>
          <a:prstGeom prst="rect">
            <a:avLst/>
          </a:prstGeom>
        </p:spPr>
        <p:txBody>
          <a:bodyPr/>
          <a:lstStyle>
            <a:lvl1pPr eaLnBrk="0" hangingPunct="0">
              <a:spcBef>
                <a:spcPct val="20000"/>
              </a:spcBef>
              <a:buFont typeface="Arial" panose="020B0604020202020204" pitchFamily="34" charset="0"/>
              <a:buChar char="•"/>
              <a:defRPr>
                <a:solidFill>
                  <a:srgbClr val="404040"/>
                </a:solidFill>
                <a:latin typeface="Arial" panose="020B0604020202020204" pitchFamily="34" charset="0"/>
                <a:ea typeface="MS PGothic" panose="020B0600070205080204" pitchFamily="34" charset="-128"/>
              </a:defRPr>
            </a:lvl1pPr>
            <a:lvl2pPr indent="-285750" eaLnBrk="0" hangingPunct="0">
              <a:spcBef>
                <a:spcPct val="20000"/>
              </a:spcBef>
              <a:buFont typeface="Arial" panose="020B0604020202020204" pitchFamily="34" charset="0"/>
              <a:buChar char="–"/>
              <a:defRPr sz="1600">
                <a:solidFill>
                  <a:srgbClr val="404040"/>
                </a:solidFill>
                <a:latin typeface="Arial" panose="020B0604020202020204" pitchFamily="34" charset="0"/>
                <a:ea typeface="MS PGothic" panose="020B0600070205080204" pitchFamily="34" charset="-128"/>
              </a:defRPr>
            </a:lvl2pPr>
            <a:lvl3pPr indent="-228600" eaLnBrk="0" hangingPunct="0">
              <a:spcBef>
                <a:spcPct val="20000"/>
              </a:spcBef>
              <a:buFont typeface="Arial" panose="020B0604020202020204" pitchFamily="34" charset="0"/>
              <a:buChar char="•"/>
              <a:defRPr sz="1400">
                <a:solidFill>
                  <a:srgbClr val="404040"/>
                </a:solidFill>
                <a:latin typeface="Arial" panose="020B0604020202020204" pitchFamily="34" charset="0"/>
                <a:ea typeface="MS PGothic" panose="020B0600070205080204" pitchFamily="34" charset="-128"/>
              </a:defRPr>
            </a:lvl3pPr>
            <a:lvl4pPr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4pPr>
            <a:lvl5pPr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5pPr>
            <a:lvl6pPr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6pPr>
            <a:lvl7pPr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7pPr>
            <a:lvl8pPr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8pPr>
            <a:lvl9pPr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9pPr>
          </a:lstStyle>
          <a:p>
            <a:pPr eaLnBrk="1" hangingPunct="1">
              <a:spcBef>
                <a:spcPct val="0"/>
              </a:spcBef>
              <a:buFontTx/>
              <a:buNone/>
            </a:pPr>
            <a:fld id="{0C34618F-0A25-4389-BF54-7EC844413D66}" type="slidenum">
              <a:rPr lang="en-CA" altLang="en-US" sz="1000" b="1">
                <a:solidFill>
                  <a:schemeClr val="bg1"/>
                </a:solidFill>
              </a:rPr>
              <a:pPr eaLnBrk="1" hangingPunct="1">
                <a:spcBef>
                  <a:spcPct val="0"/>
                </a:spcBef>
                <a:buFontTx/>
                <a:buNone/>
              </a:pPr>
              <a:t>10</a:t>
            </a:fld>
            <a:endParaRPr lang="en-CA" altLang="en-US" sz="1000" b="1">
              <a:solidFill>
                <a:schemeClr val="bg1"/>
              </a:solidFill>
            </a:endParaRPr>
          </a:p>
        </p:txBody>
      </p:sp>
      <p:sp>
        <p:nvSpPr>
          <p:cNvPr id="24581" name="Espace réservé du contenu 2"/>
          <p:cNvSpPr txBox="1">
            <a:spLocks/>
          </p:cNvSpPr>
          <p:nvPr/>
        </p:nvSpPr>
        <p:spPr bwMode="auto">
          <a:xfrm>
            <a:off x="412750" y="717550"/>
            <a:ext cx="7842250"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eaLnBrk="0" hangingPunct="0">
              <a:spcBef>
                <a:spcPct val="20000"/>
              </a:spcBef>
              <a:buFont typeface="Arial" charset="0"/>
              <a:buChar char="•"/>
              <a:defRPr>
                <a:solidFill>
                  <a:srgbClr val="404040"/>
                </a:solidFill>
                <a:latin typeface="Arial" charset="0"/>
                <a:ea typeface="ＭＳ Ｐゴシック" pitchFamily="34" charset="-128"/>
              </a:defRPr>
            </a:lvl1pPr>
            <a:lvl2pPr marL="742950" indent="-285750" eaLnBrk="0" hangingPunct="0">
              <a:spcBef>
                <a:spcPct val="20000"/>
              </a:spcBef>
              <a:buFont typeface="Arial" charset="0"/>
              <a:buChar char="–"/>
              <a:defRPr sz="1600">
                <a:solidFill>
                  <a:srgbClr val="404040"/>
                </a:solidFill>
                <a:latin typeface="Arial" charset="0"/>
                <a:ea typeface="ＭＳ Ｐゴシック" pitchFamily="34" charset="-128"/>
              </a:defRPr>
            </a:lvl2pPr>
            <a:lvl3pPr marL="857250" eaLnBrk="0" hangingPunct="0">
              <a:spcBef>
                <a:spcPct val="20000"/>
              </a:spcBef>
              <a:buFont typeface="Arial" charset="0"/>
              <a:buChar char="•"/>
              <a:defRPr sz="1400">
                <a:solidFill>
                  <a:srgbClr val="404040"/>
                </a:solidFill>
                <a:latin typeface="Arial" charset="0"/>
                <a:ea typeface="ＭＳ Ｐゴシック" pitchFamily="34" charset="-128"/>
              </a:defRPr>
            </a:lvl3pPr>
            <a:lvl4pPr marL="1428750" indent="-228600" eaLnBrk="0" hangingPunct="0">
              <a:spcBef>
                <a:spcPct val="20000"/>
              </a:spcBef>
              <a:buFont typeface="Arial" charset="0"/>
              <a:buChar char="–"/>
              <a:defRPr sz="1200">
                <a:solidFill>
                  <a:srgbClr val="404040"/>
                </a:solidFill>
                <a:latin typeface="Arial" charset="0"/>
                <a:ea typeface="ＭＳ Ｐゴシック" pitchFamily="34" charset="-128"/>
              </a:defRPr>
            </a:lvl4pPr>
            <a:lvl5pPr marL="1771650" indent="-228600" eaLnBrk="0" hangingPunct="0">
              <a:spcBef>
                <a:spcPct val="20000"/>
              </a:spcBef>
              <a:buFont typeface="Arial" charset="0"/>
              <a:buChar char="»"/>
              <a:defRPr sz="1200">
                <a:solidFill>
                  <a:srgbClr val="404040"/>
                </a:solidFill>
                <a:latin typeface="Arial" charset="0"/>
                <a:ea typeface="ＭＳ Ｐゴシック" pitchFamily="34" charset="-128"/>
              </a:defRPr>
            </a:lvl5pPr>
            <a:lvl6pPr marL="22288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6pPr>
            <a:lvl7pPr marL="26860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7pPr>
            <a:lvl8pPr marL="31432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8pPr>
            <a:lvl9pPr marL="36004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9pPr>
          </a:lstStyle>
          <a:p>
            <a:pPr marL="0" indent="0">
              <a:lnSpc>
                <a:spcPct val="120000"/>
              </a:lnSpc>
              <a:spcBef>
                <a:spcPts val="1200"/>
              </a:spcBef>
              <a:buFont typeface="Arial" charset="0"/>
              <a:buNone/>
              <a:defRPr/>
            </a:pPr>
            <a:r>
              <a:rPr lang="en-CA" altLang="en-US" sz="2000" b="1" dirty="0">
                <a:solidFill>
                  <a:schemeClr val="tx1"/>
                </a:solidFill>
                <a:cs typeface="Arial" charset="0"/>
              </a:rPr>
              <a:t>Benefits</a:t>
            </a:r>
          </a:p>
          <a:p>
            <a:pPr lvl="1">
              <a:lnSpc>
                <a:spcPct val="120000"/>
              </a:lnSpc>
              <a:spcBef>
                <a:spcPts val="1200"/>
              </a:spcBef>
              <a:defRPr/>
            </a:pPr>
            <a:r>
              <a:rPr lang="en-CA" altLang="en-US" sz="2000" dirty="0">
                <a:solidFill>
                  <a:schemeClr val="tx1"/>
                </a:solidFill>
                <a:cs typeface="Arial" charset="0"/>
              </a:rPr>
              <a:t>Enriching experience for scientific reviewers and confidence building </a:t>
            </a:r>
          </a:p>
          <a:p>
            <a:pPr lvl="1">
              <a:lnSpc>
                <a:spcPct val="120000"/>
              </a:lnSpc>
              <a:spcBef>
                <a:spcPts val="1200"/>
              </a:spcBef>
              <a:defRPr/>
            </a:pPr>
            <a:r>
              <a:rPr lang="en-CA" altLang="en-US" sz="2000" dirty="0">
                <a:solidFill>
                  <a:schemeClr val="tx1"/>
                </a:solidFill>
                <a:cs typeface="Arial" charset="0"/>
              </a:rPr>
              <a:t>Greater understanding of commonalities and differences in review approaches of all 3 regulators</a:t>
            </a:r>
          </a:p>
          <a:p>
            <a:pPr lvl="1">
              <a:lnSpc>
                <a:spcPct val="120000"/>
              </a:lnSpc>
              <a:spcBef>
                <a:spcPts val="1200"/>
              </a:spcBef>
              <a:defRPr/>
            </a:pPr>
            <a:r>
              <a:rPr lang="en-CA" altLang="en-US" sz="2000" dirty="0">
                <a:solidFill>
                  <a:schemeClr val="tx1"/>
                </a:solidFill>
                <a:cs typeface="Arial" charset="0"/>
              </a:rPr>
              <a:t>Very strong trust building exercise</a:t>
            </a:r>
          </a:p>
          <a:p>
            <a:pPr lvl="1">
              <a:lnSpc>
                <a:spcPct val="120000"/>
              </a:lnSpc>
              <a:spcBef>
                <a:spcPts val="1200"/>
              </a:spcBef>
              <a:defRPr/>
            </a:pPr>
            <a:r>
              <a:rPr lang="en-CA" altLang="en-US" sz="2000" dirty="0">
                <a:solidFill>
                  <a:schemeClr val="tx1"/>
                </a:solidFill>
                <a:cs typeface="Arial" charset="0"/>
              </a:rPr>
              <a:t>Food safety - product appropriately labelled for sheep (food producing species)</a:t>
            </a:r>
          </a:p>
          <a:p>
            <a:pPr lvl="1">
              <a:lnSpc>
                <a:spcPct val="120000"/>
              </a:lnSpc>
              <a:spcBef>
                <a:spcPts val="1200"/>
              </a:spcBef>
              <a:defRPr/>
            </a:pPr>
            <a:r>
              <a:rPr lang="en-CA" altLang="en-US" sz="2000" dirty="0">
                <a:solidFill>
                  <a:schemeClr val="tx1"/>
                </a:solidFill>
                <a:cs typeface="Arial" charset="0"/>
              </a:rPr>
              <a:t>In </a:t>
            </a:r>
            <a:r>
              <a:rPr lang="en-CA" altLang="en-US" sz="2000" b="1" dirty="0">
                <a:solidFill>
                  <a:srgbClr val="FF0000"/>
                </a:solidFill>
                <a:cs typeface="Arial" charset="0"/>
              </a:rPr>
              <a:t>Canada</a:t>
            </a:r>
            <a:r>
              <a:rPr lang="en-CA" altLang="en-US" sz="2000" dirty="0">
                <a:solidFill>
                  <a:schemeClr val="tx1"/>
                </a:solidFill>
                <a:cs typeface="Arial" charset="0"/>
              </a:rPr>
              <a:t> – Facilitating access to a new drug for sheep industry (minor species).  Enabling them to better manage their flocks. Up to this point, there had been no product specifically approved to reduce the pain associated with this or other common procedures in sheep in Canada.</a:t>
            </a:r>
            <a:endParaRPr lang="en-CA" altLang="en-US" sz="2000" dirty="0">
              <a:solidFill>
                <a:srgbClr val="FF0000"/>
              </a:solidFill>
              <a:cs typeface="Arial" charset="0"/>
            </a:endParaRPr>
          </a:p>
          <a:p>
            <a:pPr lvl="2">
              <a:lnSpc>
                <a:spcPct val="120000"/>
              </a:lnSpc>
              <a:spcBef>
                <a:spcPts val="1200"/>
              </a:spcBef>
              <a:buFontTx/>
              <a:buNone/>
              <a:defRPr/>
            </a:pPr>
            <a:r>
              <a:rPr lang="en-CA" altLang="en-US" sz="2000" dirty="0">
                <a:solidFill>
                  <a:schemeClr val="tx1"/>
                </a:solidFill>
                <a:cs typeface="Arial" charset="0"/>
              </a:rPr>
              <a:t>		</a:t>
            </a:r>
          </a:p>
          <a:p>
            <a:pPr>
              <a:lnSpc>
                <a:spcPct val="120000"/>
              </a:lnSpc>
              <a:spcBef>
                <a:spcPts val="1200"/>
              </a:spcBef>
              <a:defRPr/>
            </a:pPr>
            <a:endParaRPr lang="en-CA" altLang="en-US" sz="1600" dirty="0">
              <a:solidFill>
                <a:schemeClr val="tx1"/>
              </a:solidFill>
              <a:cs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0D4571A0-480A-4769-B0AD-3823602BCFC0}" type="slidenum">
              <a:rPr lang="en-CA" altLang="en-US">
                <a:solidFill>
                  <a:schemeClr val="bg1"/>
                </a:solidFill>
              </a:rPr>
              <a:pPr eaLnBrk="1" hangingPunct="1"/>
              <a:t>11</a:t>
            </a:fld>
            <a:endParaRPr lang="en-CA" altLang="en-US">
              <a:solidFill>
                <a:schemeClr val="bg1"/>
              </a:solidFill>
            </a:endParaRPr>
          </a:p>
        </p:txBody>
      </p:sp>
      <p:sp>
        <p:nvSpPr>
          <p:cNvPr id="3" name="Rectangle 1"/>
          <p:cNvSpPr>
            <a:spLocks noChangeArrowheads="1"/>
          </p:cNvSpPr>
          <p:nvPr/>
        </p:nvSpPr>
        <p:spPr bwMode="auto">
          <a:xfrm>
            <a:off x="457200" y="309563"/>
            <a:ext cx="86375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CA" altLang="en-US" sz="2400" b="1" dirty="0">
                <a:solidFill>
                  <a:srgbClr val="00B0F0"/>
                </a:solidFill>
                <a:latin typeface="+mj-lt"/>
                <a:ea typeface="ＭＳ Ｐゴシック" charset="0"/>
                <a:cs typeface="ＭＳ Ｐゴシック" charset="0"/>
              </a:rPr>
              <a:t>Lessons Learned  (2)</a:t>
            </a:r>
          </a:p>
        </p:txBody>
      </p:sp>
      <p:sp>
        <p:nvSpPr>
          <p:cNvPr id="24580" name="Espace réservé du contenu 2"/>
          <p:cNvSpPr txBox="1">
            <a:spLocks/>
          </p:cNvSpPr>
          <p:nvPr/>
        </p:nvSpPr>
        <p:spPr bwMode="auto">
          <a:xfrm>
            <a:off x="412750" y="946150"/>
            <a:ext cx="8197850"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spcBef>
                <a:spcPct val="20000"/>
              </a:spcBef>
              <a:buFont typeface="Arial" panose="020B0604020202020204" pitchFamily="34" charset="0"/>
              <a:buChar char="•"/>
              <a:defRPr>
                <a:solidFill>
                  <a:srgbClr val="404040"/>
                </a:solidFill>
                <a:latin typeface="Arial"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1600">
                <a:solidFill>
                  <a:srgbClr val="404040"/>
                </a:solidFill>
                <a:latin typeface="Arial" panose="020B0604020202020204" pitchFamily="34" charset="0"/>
                <a:ea typeface="MS PGothic" panose="020B0600070205080204" pitchFamily="34" charset="-128"/>
              </a:defRPr>
            </a:lvl2pPr>
            <a:lvl3pPr marL="857250" indent="-228600" eaLnBrk="0" hangingPunct="0">
              <a:spcBef>
                <a:spcPct val="20000"/>
              </a:spcBef>
              <a:buFont typeface="Arial" panose="020B0604020202020204" pitchFamily="34" charset="0"/>
              <a:buChar char="•"/>
              <a:defRPr sz="1400">
                <a:solidFill>
                  <a:srgbClr val="404040"/>
                </a:solidFill>
                <a:latin typeface="Arial" panose="020B0604020202020204" pitchFamily="34" charset="0"/>
                <a:ea typeface="MS PGothic" panose="020B0600070205080204" pitchFamily="34" charset="-128"/>
              </a:defRPr>
            </a:lvl3pPr>
            <a:lvl4pPr marL="1428750"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4pPr>
            <a:lvl5pPr marL="1771650"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5pPr>
            <a:lvl6pPr marL="222885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6pPr>
            <a:lvl7pPr marL="268605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7pPr>
            <a:lvl8pPr marL="314325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8pPr>
            <a:lvl9pPr marL="360045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9pPr>
          </a:lstStyle>
          <a:p>
            <a:pPr>
              <a:lnSpc>
                <a:spcPct val="120000"/>
              </a:lnSpc>
              <a:spcBef>
                <a:spcPts val="1200"/>
              </a:spcBef>
              <a:buFont typeface="Arial" panose="020B0604020202020204" pitchFamily="34" charset="0"/>
              <a:buNone/>
            </a:pPr>
            <a:r>
              <a:rPr lang="en-CA" altLang="en-US" sz="2200" b="1">
                <a:solidFill>
                  <a:schemeClr val="tx1"/>
                </a:solidFill>
                <a:cs typeface="Arial" panose="020B0604020202020204" pitchFamily="34" charset="0"/>
              </a:rPr>
              <a:t>Challenges </a:t>
            </a:r>
          </a:p>
          <a:p>
            <a:pPr lvl="1">
              <a:lnSpc>
                <a:spcPct val="120000"/>
              </a:lnSpc>
              <a:spcBef>
                <a:spcPts val="1200"/>
              </a:spcBef>
              <a:buFont typeface="Arial" panose="020B0604020202020204" pitchFamily="34" charset="0"/>
              <a:buChar char="•"/>
            </a:pPr>
            <a:r>
              <a:rPr lang="en-CA" altLang="en-US" sz="2000">
                <a:solidFill>
                  <a:schemeClr val="tx1"/>
                </a:solidFill>
                <a:cs typeface="Arial" panose="020B0604020202020204" pitchFamily="34" charset="0"/>
              </a:rPr>
              <a:t>Finding a willing sponsor and coordinating submission timing</a:t>
            </a:r>
          </a:p>
          <a:p>
            <a:pPr lvl="1">
              <a:lnSpc>
                <a:spcPct val="120000"/>
              </a:lnSpc>
              <a:spcBef>
                <a:spcPts val="1200"/>
              </a:spcBef>
              <a:buFont typeface="Arial" panose="020B0604020202020204" pitchFamily="34" charset="0"/>
              <a:buChar char="•"/>
            </a:pPr>
            <a:r>
              <a:rPr lang="en-CA" altLang="en-US" sz="2000">
                <a:solidFill>
                  <a:schemeClr val="tx1"/>
                </a:solidFill>
                <a:cs typeface="Arial" panose="020B0604020202020204" pitchFamily="34" charset="0"/>
              </a:rPr>
              <a:t>Submission management differences e.g. timelines, dates due</a:t>
            </a:r>
          </a:p>
          <a:p>
            <a:pPr lvl="1">
              <a:lnSpc>
                <a:spcPct val="120000"/>
              </a:lnSpc>
              <a:spcBef>
                <a:spcPts val="1200"/>
              </a:spcBef>
              <a:buFont typeface="Arial" panose="020B0604020202020204" pitchFamily="34" charset="0"/>
              <a:buChar char="•"/>
            </a:pPr>
            <a:r>
              <a:rPr lang="en-CA" altLang="en-US" sz="2000">
                <a:solidFill>
                  <a:schemeClr val="tx1"/>
                </a:solidFill>
                <a:cs typeface="Arial" panose="020B0604020202020204" pitchFamily="34" charset="0"/>
              </a:rPr>
              <a:t>Time and distance</a:t>
            </a:r>
          </a:p>
          <a:p>
            <a:pPr lvl="1">
              <a:lnSpc>
                <a:spcPct val="120000"/>
              </a:lnSpc>
              <a:spcBef>
                <a:spcPts val="1200"/>
              </a:spcBef>
              <a:buFont typeface="Arial" panose="020B0604020202020204" pitchFamily="34" charset="0"/>
              <a:buChar char="•"/>
            </a:pPr>
            <a:r>
              <a:rPr lang="en-CA" altLang="en-US" sz="2000">
                <a:solidFill>
                  <a:schemeClr val="tx1"/>
                </a:solidFill>
                <a:cs typeface="Arial" panose="020B0604020202020204" pitchFamily="34" charset="0"/>
              </a:rPr>
              <a:t>Lack of common submission platform and confidential share site  (future opportunity?)</a:t>
            </a:r>
          </a:p>
          <a:p>
            <a:pPr lvl="1">
              <a:lnSpc>
                <a:spcPct val="120000"/>
              </a:lnSpc>
              <a:spcBef>
                <a:spcPts val="1200"/>
              </a:spcBef>
              <a:buFont typeface="Arial" panose="020B0604020202020204" pitchFamily="34" charset="0"/>
              <a:buChar char="•"/>
            </a:pPr>
            <a:r>
              <a:rPr lang="en-CA" altLang="en-US" sz="2000">
                <a:solidFill>
                  <a:schemeClr val="tx1"/>
                </a:solidFill>
                <a:cs typeface="Arial" panose="020B0604020202020204" pitchFamily="34" charset="0"/>
              </a:rPr>
              <a:t>As a pilot, approach taken was “learn by doing” with no established procedures</a:t>
            </a:r>
            <a:endParaRPr lang="en-CA" altLang="en-US" sz="2000">
              <a:solidFill>
                <a:srgbClr val="FF0000"/>
              </a:solidFill>
              <a:cs typeface="Arial" panose="020B0604020202020204" pitchFamily="34" charset="0"/>
            </a:endParaRPr>
          </a:p>
          <a:p>
            <a:pPr>
              <a:lnSpc>
                <a:spcPct val="120000"/>
              </a:lnSpc>
              <a:spcBef>
                <a:spcPts val="1200"/>
              </a:spcBef>
              <a:buFont typeface="Arial" panose="020B0604020202020204" pitchFamily="34" charset="0"/>
              <a:buNone/>
            </a:pPr>
            <a:r>
              <a:rPr lang="en-CA" altLang="en-US" sz="2200" b="1">
                <a:solidFill>
                  <a:schemeClr val="tx1"/>
                </a:solidFill>
                <a:cs typeface="Arial" panose="020B0604020202020204" pitchFamily="34" charset="0"/>
              </a:rPr>
              <a:t>Next Steps </a:t>
            </a:r>
          </a:p>
          <a:p>
            <a:pPr lvl="1">
              <a:lnSpc>
                <a:spcPct val="120000"/>
              </a:lnSpc>
              <a:spcBef>
                <a:spcPts val="1200"/>
              </a:spcBef>
              <a:buFont typeface="Arial" panose="020B0604020202020204" pitchFamily="34" charset="0"/>
              <a:buChar char="•"/>
            </a:pPr>
            <a:r>
              <a:rPr lang="en-CA" altLang="en-US" sz="2000">
                <a:solidFill>
                  <a:schemeClr val="tx1"/>
                </a:solidFill>
                <a:cs typeface="Arial" panose="020B0604020202020204" pitchFamily="34" charset="0"/>
              </a:rPr>
              <a:t>Building on success, another trilateral joint review will take place this year (first entry new drug)	</a:t>
            </a:r>
          </a:p>
          <a:p>
            <a:pPr>
              <a:lnSpc>
                <a:spcPct val="120000"/>
              </a:lnSpc>
              <a:spcBef>
                <a:spcPts val="1200"/>
              </a:spcBef>
              <a:buFont typeface="Arial" panose="020B0604020202020204" pitchFamily="34" charset="0"/>
              <a:buNone/>
            </a:pPr>
            <a:endParaRPr lang="en-CA" altLang="en-US" sz="1600">
              <a:solidFill>
                <a:schemeClr val="tx1"/>
              </a:solidFill>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u contenu 2"/>
          <p:cNvSpPr txBox="1">
            <a:spLocks/>
          </p:cNvSpPr>
          <p:nvPr/>
        </p:nvSpPr>
        <p:spPr bwMode="auto">
          <a:xfrm>
            <a:off x="412750" y="990600"/>
            <a:ext cx="7842250"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eaLnBrk="0" hangingPunct="0">
              <a:spcBef>
                <a:spcPct val="20000"/>
              </a:spcBef>
              <a:buFont typeface="Arial" charset="0"/>
              <a:buChar char="•"/>
              <a:defRPr>
                <a:solidFill>
                  <a:srgbClr val="404040"/>
                </a:solidFill>
                <a:latin typeface="Arial" charset="0"/>
                <a:ea typeface="ＭＳ Ｐゴシック" pitchFamily="34" charset="-128"/>
              </a:defRPr>
            </a:lvl1pPr>
            <a:lvl2pPr marL="742950" indent="-285750" eaLnBrk="0" hangingPunct="0">
              <a:spcBef>
                <a:spcPct val="20000"/>
              </a:spcBef>
              <a:buFont typeface="Arial" charset="0"/>
              <a:buChar char="–"/>
              <a:defRPr sz="1600">
                <a:solidFill>
                  <a:srgbClr val="404040"/>
                </a:solidFill>
                <a:latin typeface="Arial" charset="0"/>
                <a:ea typeface="ＭＳ Ｐゴシック" pitchFamily="34" charset="-128"/>
              </a:defRPr>
            </a:lvl2pPr>
            <a:lvl3pPr marL="1085850" indent="-228600" eaLnBrk="0" hangingPunct="0">
              <a:spcBef>
                <a:spcPct val="20000"/>
              </a:spcBef>
              <a:buFont typeface="Arial" charset="0"/>
              <a:buChar char="•"/>
              <a:defRPr sz="1400">
                <a:solidFill>
                  <a:srgbClr val="404040"/>
                </a:solidFill>
                <a:latin typeface="Arial" charset="0"/>
                <a:ea typeface="ＭＳ Ｐゴシック" pitchFamily="34" charset="-128"/>
              </a:defRPr>
            </a:lvl3pPr>
            <a:lvl4pPr marL="1428750" indent="-228600" eaLnBrk="0" hangingPunct="0">
              <a:spcBef>
                <a:spcPct val="20000"/>
              </a:spcBef>
              <a:buFont typeface="Arial" charset="0"/>
              <a:buChar char="–"/>
              <a:defRPr sz="1200">
                <a:solidFill>
                  <a:srgbClr val="404040"/>
                </a:solidFill>
                <a:latin typeface="Arial" charset="0"/>
                <a:ea typeface="ＭＳ Ｐゴシック" pitchFamily="34" charset="-128"/>
              </a:defRPr>
            </a:lvl4pPr>
            <a:lvl5pPr marL="1771650" indent="-228600" eaLnBrk="0" hangingPunct="0">
              <a:spcBef>
                <a:spcPct val="20000"/>
              </a:spcBef>
              <a:buFont typeface="Arial" charset="0"/>
              <a:buChar char="»"/>
              <a:defRPr sz="1200">
                <a:solidFill>
                  <a:srgbClr val="404040"/>
                </a:solidFill>
                <a:latin typeface="Arial" charset="0"/>
                <a:ea typeface="ＭＳ Ｐゴシック" pitchFamily="34" charset="-128"/>
              </a:defRPr>
            </a:lvl5pPr>
            <a:lvl6pPr marL="22288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6pPr>
            <a:lvl7pPr marL="26860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7pPr>
            <a:lvl8pPr marL="31432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8pPr>
            <a:lvl9pPr marL="36004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9pPr>
          </a:lstStyle>
          <a:p>
            <a:pPr marL="0" indent="0">
              <a:spcBef>
                <a:spcPts val="1200"/>
              </a:spcBef>
              <a:buFont typeface="Arial" charset="0"/>
              <a:buNone/>
              <a:defRPr/>
            </a:pPr>
            <a:endParaRPr lang="en-CA" altLang="en-US" sz="2000" dirty="0">
              <a:solidFill>
                <a:schemeClr val="tx1"/>
              </a:solidFill>
              <a:cs typeface="Arial" charset="0"/>
            </a:endParaRPr>
          </a:p>
          <a:p>
            <a:pPr>
              <a:spcBef>
                <a:spcPts val="1200"/>
              </a:spcBef>
              <a:buFontTx/>
              <a:buChar char="•"/>
              <a:defRPr/>
            </a:pPr>
            <a:r>
              <a:rPr lang="en-CA" altLang="en-US" sz="2000" dirty="0">
                <a:solidFill>
                  <a:schemeClr val="tx1"/>
                </a:solidFill>
                <a:cs typeface="Arial" charset="0"/>
              </a:rPr>
              <a:t>Provide a summary of the pilot  “joint review” of a veterinary drug submission between the regulatory authorities of Australia, Canada and New Zealand</a:t>
            </a:r>
          </a:p>
          <a:p>
            <a:pPr>
              <a:spcBef>
                <a:spcPts val="1200"/>
              </a:spcBef>
              <a:buFontTx/>
              <a:buChar char="•"/>
              <a:defRPr/>
            </a:pPr>
            <a:endParaRPr lang="en-CA" altLang="en-US" sz="2000" dirty="0">
              <a:solidFill>
                <a:schemeClr val="tx1"/>
              </a:solidFill>
              <a:cs typeface="Arial" charset="0"/>
            </a:endParaRPr>
          </a:p>
          <a:p>
            <a:pPr>
              <a:spcBef>
                <a:spcPts val="1200"/>
              </a:spcBef>
              <a:buFontTx/>
              <a:buChar char="•"/>
              <a:defRPr/>
            </a:pPr>
            <a:r>
              <a:rPr lang="en-CA" altLang="en-US" sz="2000" dirty="0">
                <a:solidFill>
                  <a:schemeClr val="tx1"/>
                </a:solidFill>
                <a:cs typeface="Arial" charset="0"/>
              </a:rPr>
              <a:t>Identify key foundational elements that supported the initiative</a:t>
            </a:r>
          </a:p>
          <a:p>
            <a:pPr>
              <a:spcBef>
                <a:spcPts val="1200"/>
              </a:spcBef>
              <a:buFontTx/>
              <a:buChar char="•"/>
              <a:defRPr/>
            </a:pPr>
            <a:endParaRPr lang="en-CA" altLang="en-US" sz="2000" dirty="0">
              <a:solidFill>
                <a:schemeClr val="tx1"/>
              </a:solidFill>
              <a:cs typeface="Arial" charset="0"/>
            </a:endParaRPr>
          </a:p>
          <a:p>
            <a:pPr>
              <a:spcBef>
                <a:spcPts val="1200"/>
              </a:spcBef>
              <a:buFontTx/>
              <a:buChar char="•"/>
              <a:defRPr/>
            </a:pPr>
            <a:r>
              <a:rPr lang="en-CA" altLang="en-US" sz="2000" dirty="0">
                <a:solidFill>
                  <a:schemeClr val="tx1"/>
                </a:solidFill>
                <a:cs typeface="Arial" charset="0"/>
              </a:rPr>
              <a:t>Share lessons learned from the exercise – benefits and challenges</a:t>
            </a:r>
          </a:p>
          <a:p>
            <a:pPr marL="0" indent="0">
              <a:lnSpc>
                <a:spcPct val="120000"/>
              </a:lnSpc>
              <a:spcBef>
                <a:spcPts val="1200"/>
              </a:spcBef>
              <a:buFont typeface="Arial" charset="0"/>
              <a:buNone/>
              <a:defRPr/>
            </a:pPr>
            <a:endParaRPr lang="en-CA" altLang="en-US" sz="2000" dirty="0">
              <a:solidFill>
                <a:schemeClr val="tx1"/>
              </a:solidFill>
              <a:cs typeface="Arial" charset="0"/>
            </a:endParaRPr>
          </a:p>
          <a:p>
            <a:pPr>
              <a:lnSpc>
                <a:spcPct val="120000"/>
              </a:lnSpc>
              <a:spcBef>
                <a:spcPts val="1200"/>
              </a:spcBef>
              <a:defRPr/>
            </a:pPr>
            <a:r>
              <a:rPr lang="en-CA" altLang="en-US" sz="2000" dirty="0">
                <a:solidFill>
                  <a:schemeClr val="tx1"/>
                </a:solidFill>
                <a:cs typeface="Arial" charset="0"/>
              </a:rPr>
              <a:t>Discuss next steps in our international collaboration efforts</a:t>
            </a:r>
          </a:p>
          <a:p>
            <a:pPr>
              <a:lnSpc>
                <a:spcPct val="120000"/>
              </a:lnSpc>
              <a:spcBef>
                <a:spcPts val="1200"/>
              </a:spcBef>
              <a:defRPr/>
            </a:pPr>
            <a:endParaRPr lang="en-CA" altLang="en-US" sz="2000" dirty="0">
              <a:solidFill>
                <a:schemeClr val="tx1"/>
              </a:solidFill>
              <a:cs typeface="Arial" charset="0"/>
            </a:endParaRPr>
          </a:p>
          <a:p>
            <a:pPr marL="0" indent="0">
              <a:lnSpc>
                <a:spcPct val="120000"/>
              </a:lnSpc>
              <a:spcBef>
                <a:spcPts val="1200"/>
              </a:spcBef>
              <a:buFont typeface="Arial" charset="0"/>
              <a:buNone/>
              <a:defRPr/>
            </a:pPr>
            <a:endParaRPr lang="en-CA" altLang="en-US" sz="2000" dirty="0">
              <a:solidFill>
                <a:schemeClr val="tx1"/>
              </a:solidFill>
              <a:cs typeface="Arial" charset="0"/>
            </a:endParaRPr>
          </a:p>
        </p:txBody>
      </p:sp>
      <p:sp>
        <p:nvSpPr>
          <p:cNvPr id="15363" name="Title 1"/>
          <p:cNvSpPr>
            <a:spLocks noGrp="1"/>
          </p:cNvSpPr>
          <p:nvPr>
            <p:ph type="title"/>
          </p:nvPr>
        </p:nvSpPr>
        <p:spPr>
          <a:xfrm>
            <a:off x="412750" y="450850"/>
            <a:ext cx="6248400" cy="482600"/>
          </a:xfrm>
        </p:spPr>
        <p:txBody>
          <a:bodyPr/>
          <a:lstStyle/>
          <a:p>
            <a:pPr eaLnBrk="1" hangingPunct="1"/>
            <a:r>
              <a:rPr lang="en-CA" altLang="en-US">
                <a:solidFill>
                  <a:srgbClr val="00B0F0"/>
                </a:solidFill>
              </a:rPr>
              <a:t>Purpose </a:t>
            </a:r>
            <a:endParaRPr lang="en-CA" altLang="en-US" i="1">
              <a:solidFill>
                <a:srgbClr val="00B0F0"/>
              </a:solidFill>
            </a:endParaRPr>
          </a:p>
        </p:txBody>
      </p:sp>
      <p:sp>
        <p:nvSpPr>
          <p:cNvPr id="9" name="Slide Number Placeholder 1"/>
          <p:cNvSpPr txBox="1">
            <a:spLocks/>
          </p:cNvSpPr>
          <p:nvPr/>
        </p:nvSpPr>
        <p:spPr>
          <a:xfrm>
            <a:off x="8424863" y="6515100"/>
            <a:ext cx="365125" cy="306388"/>
          </a:xfrm>
          <a:prstGeom prst="rect">
            <a:avLst/>
          </a:prstGeom>
        </p:spPr>
        <p:txBody>
          <a:bodyPr/>
          <a:lstStyle>
            <a:lvl1pPr eaLnBrk="0" hangingPunct="0">
              <a:spcBef>
                <a:spcPct val="20000"/>
              </a:spcBef>
              <a:buFont typeface="Arial" panose="020B0604020202020204" pitchFamily="34" charset="0"/>
              <a:buChar char="•"/>
              <a:defRPr>
                <a:solidFill>
                  <a:srgbClr val="404040"/>
                </a:solidFill>
                <a:latin typeface="Arial" panose="020B0604020202020204" pitchFamily="34" charset="0"/>
                <a:ea typeface="MS PGothic" panose="020B0600070205080204" pitchFamily="34" charset="-128"/>
              </a:defRPr>
            </a:lvl1pPr>
            <a:lvl2pPr indent="-285750" eaLnBrk="0" hangingPunct="0">
              <a:spcBef>
                <a:spcPct val="20000"/>
              </a:spcBef>
              <a:buFont typeface="Arial" panose="020B0604020202020204" pitchFamily="34" charset="0"/>
              <a:buChar char="–"/>
              <a:defRPr sz="1600">
                <a:solidFill>
                  <a:srgbClr val="404040"/>
                </a:solidFill>
                <a:latin typeface="Arial" panose="020B0604020202020204" pitchFamily="34" charset="0"/>
                <a:ea typeface="MS PGothic" panose="020B0600070205080204" pitchFamily="34" charset="-128"/>
              </a:defRPr>
            </a:lvl2pPr>
            <a:lvl3pPr indent="-228600" eaLnBrk="0" hangingPunct="0">
              <a:spcBef>
                <a:spcPct val="20000"/>
              </a:spcBef>
              <a:buFont typeface="Arial" panose="020B0604020202020204" pitchFamily="34" charset="0"/>
              <a:buChar char="•"/>
              <a:defRPr sz="1400">
                <a:solidFill>
                  <a:srgbClr val="404040"/>
                </a:solidFill>
                <a:latin typeface="Arial" panose="020B0604020202020204" pitchFamily="34" charset="0"/>
                <a:ea typeface="MS PGothic" panose="020B0600070205080204" pitchFamily="34" charset="-128"/>
              </a:defRPr>
            </a:lvl3pPr>
            <a:lvl4pPr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4pPr>
            <a:lvl5pPr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5pPr>
            <a:lvl6pPr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6pPr>
            <a:lvl7pPr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7pPr>
            <a:lvl8pPr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8pPr>
            <a:lvl9pPr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9pPr>
          </a:lstStyle>
          <a:p>
            <a:pPr eaLnBrk="1" hangingPunct="1">
              <a:spcBef>
                <a:spcPct val="0"/>
              </a:spcBef>
              <a:buFontTx/>
              <a:buNone/>
            </a:pPr>
            <a:fld id="{12F96295-0C5C-45AC-8C17-DB7F8C7A201F}" type="slidenum">
              <a:rPr lang="en-CA" altLang="en-US" sz="1000" b="1">
                <a:solidFill>
                  <a:schemeClr val="bg1"/>
                </a:solidFill>
              </a:rPr>
              <a:pPr eaLnBrk="1" hangingPunct="1">
                <a:spcBef>
                  <a:spcPct val="0"/>
                </a:spcBef>
                <a:buFontTx/>
                <a:buNone/>
              </a:pPr>
              <a:t>2</a:t>
            </a:fld>
            <a:endParaRPr lang="en-CA" altLang="en-US" sz="1000" b="1">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txBox="1">
            <a:spLocks/>
          </p:cNvSpPr>
          <p:nvPr/>
        </p:nvSpPr>
        <p:spPr bwMode="auto">
          <a:xfrm>
            <a:off x="412750" y="633413"/>
            <a:ext cx="62484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Font typeface="Arial" panose="020B0604020202020204" pitchFamily="34" charset="0"/>
              <a:buChar char="•"/>
              <a:defRPr>
                <a:solidFill>
                  <a:srgbClr val="404040"/>
                </a:solidFill>
                <a:latin typeface="Arial"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1600">
                <a:solidFill>
                  <a:srgbClr val="404040"/>
                </a:solidFill>
                <a:latin typeface="Arial"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1400">
                <a:solidFill>
                  <a:srgbClr val="404040"/>
                </a:solidFill>
                <a:latin typeface="Arial"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CA" altLang="en-US" sz="2400" b="1">
                <a:solidFill>
                  <a:srgbClr val="00B0F0"/>
                </a:solidFill>
              </a:rPr>
              <a:t>Pilot Joint Regulatory Review   (1)</a:t>
            </a:r>
            <a:endParaRPr lang="en-CA" altLang="en-US" sz="2400" b="1" i="1">
              <a:solidFill>
                <a:srgbClr val="00B0F0"/>
              </a:solidFill>
            </a:endParaRPr>
          </a:p>
        </p:txBody>
      </p:sp>
      <p:sp>
        <p:nvSpPr>
          <p:cNvPr id="7" name="Espace réservé du contenu 2"/>
          <p:cNvSpPr txBox="1">
            <a:spLocks/>
          </p:cNvSpPr>
          <p:nvPr/>
        </p:nvSpPr>
        <p:spPr bwMode="auto">
          <a:xfrm>
            <a:off x="0" y="1417638"/>
            <a:ext cx="8102600"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eaLnBrk="0" hangingPunct="0">
              <a:spcBef>
                <a:spcPct val="20000"/>
              </a:spcBef>
              <a:buFont typeface="Arial" charset="0"/>
              <a:buChar char="•"/>
              <a:defRPr>
                <a:solidFill>
                  <a:srgbClr val="404040"/>
                </a:solidFill>
                <a:latin typeface="Arial" charset="0"/>
                <a:ea typeface="ＭＳ Ｐゴシック" pitchFamily="34" charset="-128"/>
              </a:defRPr>
            </a:lvl1pPr>
            <a:lvl2pPr marL="742950" indent="-285750" eaLnBrk="0" hangingPunct="0">
              <a:spcBef>
                <a:spcPct val="20000"/>
              </a:spcBef>
              <a:buFont typeface="Arial" charset="0"/>
              <a:buChar char="–"/>
              <a:defRPr sz="1600">
                <a:solidFill>
                  <a:srgbClr val="404040"/>
                </a:solidFill>
                <a:latin typeface="Arial" charset="0"/>
                <a:ea typeface="ＭＳ Ｐゴシック" pitchFamily="34" charset="-128"/>
              </a:defRPr>
            </a:lvl2pPr>
            <a:lvl3pPr marL="1085850" indent="-228600" eaLnBrk="0" hangingPunct="0">
              <a:spcBef>
                <a:spcPct val="20000"/>
              </a:spcBef>
              <a:buFont typeface="Arial" charset="0"/>
              <a:buChar char="•"/>
              <a:defRPr sz="1400">
                <a:solidFill>
                  <a:srgbClr val="404040"/>
                </a:solidFill>
                <a:latin typeface="Arial" charset="0"/>
                <a:ea typeface="ＭＳ Ｐゴシック" pitchFamily="34" charset="-128"/>
              </a:defRPr>
            </a:lvl3pPr>
            <a:lvl4pPr marL="1428750" indent="-228600" eaLnBrk="0" hangingPunct="0">
              <a:spcBef>
                <a:spcPct val="20000"/>
              </a:spcBef>
              <a:buFont typeface="Arial" charset="0"/>
              <a:buChar char="–"/>
              <a:defRPr sz="1200">
                <a:solidFill>
                  <a:srgbClr val="404040"/>
                </a:solidFill>
                <a:latin typeface="Arial" charset="0"/>
                <a:ea typeface="ＭＳ Ｐゴシック" pitchFamily="34" charset="-128"/>
              </a:defRPr>
            </a:lvl4pPr>
            <a:lvl5pPr marL="1771650" indent="-228600" eaLnBrk="0" hangingPunct="0">
              <a:spcBef>
                <a:spcPct val="20000"/>
              </a:spcBef>
              <a:buFont typeface="Arial" charset="0"/>
              <a:buChar char="»"/>
              <a:defRPr sz="1200">
                <a:solidFill>
                  <a:srgbClr val="404040"/>
                </a:solidFill>
                <a:latin typeface="Arial" charset="0"/>
                <a:ea typeface="ＭＳ Ｐゴシック" pitchFamily="34" charset="-128"/>
              </a:defRPr>
            </a:lvl5pPr>
            <a:lvl6pPr marL="22288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6pPr>
            <a:lvl7pPr marL="26860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7pPr>
            <a:lvl8pPr marL="31432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8pPr>
            <a:lvl9pPr marL="36004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9pPr>
          </a:lstStyle>
          <a:p>
            <a:pPr lvl="1">
              <a:spcBef>
                <a:spcPts val="1200"/>
              </a:spcBef>
              <a:buFont typeface="Arial" panose="020B0604020202020204" pitchFamily="34" charset="0"/>
              <a:buChar char="•"/>
              <a:defRPr/>
            </a:pPr>
            <a:r>
              <a:rPr lang="en-CA" altLang="en-US" sz="1800" dirty="0">
                <a:solidFill>
                  <a:schemeClr val="tx1"/>
                </a:solidFill>
                <a:cs typeface="Arial" charset="0"/>
              </a:rPr>
              <a:t>In April 2016, Health Canada’s Veterinary Drugs Directorate, New Zealand Ministry for Primary Industries and Australian Pesticides and Veterinary Medicines Authority simultaneously approved a veterinary drug for use in sheep (</a:t>
            </a:r>
            <a:r>
              <a:rPr lang="en-CA" altLang="en-US" sz="1800" dirty="0" err="1">
                <a:solidFill>
                  <a:schemeClr val="tx1"/>
                </a:solidFill>
                <a:cs typeface="Arial" charset="0"/>
              </a:rPr>
              <a:t>Metacam</a:t>
            </a:r>
            <a:r>
              <a:rPr lang="en-CA" altLang="en-US" sz="1800" dirty="0">
                <a:solidFill>
                  <a:schemeClr val="tx1"/>
                </a:solidFill>
                <a:cs typeface="Arial" charset="0"/>
              </a:rPr>
              <a:t> by </a:t>
            </a:r>
            <a:r>
              <a:rPr lang="en-CA" altLang="en-US" sz="1800" dirty="0" err="1">
                <a:solidFill>
                  <a:schemeClr val="tx1"/>
                </a:solidFill>
                <a:cs typeface="Arial" charset="0"/>
              </a:rPr>
              <a:t>Boerhinger</a:t>
            </a:r>
            <a:r>
              <a:rPr lang="en-CA" altLang="en-US" sz="1800" dirty="0">
                <a:solidFill>
                  <a:schemeClr val="tx1"/>
                </a:solidFill>
                <a:cs typeface="Arial" charset="0"/>
              </a:rPr>
              <a:t> </a:t>
            </a:r>
            <a:r>
              <a:rPr lang="en-CA" altLang="en-US" sz="1800" dirty="0" err="1">
                <a:solidFill>
                  <a:schemeClr val="tx1"/>
                </a:solidFill>
                <a:cs typeface="Arial" charset="0"/>
              </a:rPr>
              <a:t>Ingelheim</a:t>
            </a:r>
            <a:r>
              <a:rPr lang="en-CA" altLang="en-US" sz="1800" dirty="0">
                <a:solidFill>
                  <a:schemeClr val="tx1"/>
                </a:solidFill>
                <a:cs typeface="Arial" charset="0"/>
              </a:rPr>
              <a:t>)</a:t>
            </a:r>
          </a:p>
          <a:p>
            <a:pPr lvl="1">
              <a:spcBef>
                <a:spcPts val="1200"/>
              </a:spcBef>
              <a:buFont typeface="Arial" panose="020B0604020202020204" pitchFamily="34" charset="0"/>
              <a:buChar char="•"/>
              <a:defRPr/>
            </a:pPr>
            <a:endParaRPr lang="en-CA" altLang="en-US" sz="1800" dirty="0">
              <a:solidFill>
                <a:schemeClr val="tx1"/>
              </a:solidFill>
              <a:cs typeface="Arial" charset="0"/>
            </a:endParaRPr>
          </a:p>
          <a:p>
            <a:pPr lvl="1">
              <a:spcBef>
                <a:spcPts val="1200"/>
              </a:spcBef>
              <a:buFont typeface="Arial" panose="020B0604020202020204" pitchFamily="34" charset="0"/>
              <a:buChar char="•"/>
              <a:defRPr/>
            </a:pPr>
            <a:r>
              <a:rPr lang="en-CA" altLang="en-US" sz="1800" dirty="0">
                <a:solidFill>
                  <a:schemeClr val="tx1"/>
                </a:solidFill>
                <a:cs typeface="Arial" charset="0"/>
              </a:rPr>
              <a:t>The approval came as a result of a first ever “joint review” of a veterinary drug submission</a:t>
            </a:r>
          </a:p>
          <a:p>
            <a:pPr lvl="1">
              <a:spcBef>
                <a:spcPts val="1200"/>
              </a:spcBef>
              <a:buFont typeface="Arial" panose="020B0604020202020204" pitchFamily="34" charset="0"/>
              <a:buChar char="•"/>
              <a:defRPr/>
            </a:pPr>
            <a:endParaRPr lang="en-CA" altLang="en-US" sz="1800" dirty="0">
              <a:solidFill>
                <a:schemeClr val="tx1"/>
              </a:solidFill>
              <a:cs typeface="Arial" charset="0"/>
            </a:endParaRPr>
          </a:p>
          <a:p>
            <a:pPr lvl="1">
              <a:spcBef>
                <a:spcPts val="1200"/>
              </a:spcBef>
              <a:buFont typeface="Arial" panose="020B0604020202020204" pitchFamily="34" charset="0"/>
              <a:buChar char="•"/>
              <a:defRPr/>
            </a:pPr>
            <a:r>
              <a:rPr lang="en-CA" altLang="en-US" sz="1800" dirty="0">
                <a:solidFill>
                  <a:schemeClr val="tx1"/>
                </a:solidFill>
                <a:cs typeface="Arial" charset="0"/>
              </a:rPr>
              <a:t>Efficacy, food safety and target animal safety technical sections were jointly reviewed by the regulators</a:t>
            </a:r>
          </a:p>
          <a:p>
            <a:pPr lvl="1">
              <a:spcBef>
                <a:spcPts val="1200"/>
              </a:spcBef>
              <a:buFont typeface="Arial" panose="020B0604020202020204" pitchFamily="34" charset="0"/>
              <a:buChar char="•"/>
              <a:defRPr/>
            </a:pPr>
            <a:endParaRPr lang="en-CA" altLang="en-US" sz="1800" dirty="0">
              <a:solidFill>
                <a:schemeClr val="tx1"/>
              </a:solidFill>
              <a:cs typeface="Arial" charset="0"/>
            </a:endParaRPr>
          </a:p>
          <a:p>
            <a:pPr lvl="1">
              <a:spcBef>
                <a:spcPts val="1200"/>
              </a:spcBef>
              <a:buFont typeface="Arial" panose="020B0604020202020204" pitchFamily="34" charset="0"/>
              <a:buChar char="•"/>
              <a:defRPr/>
            </a:pPr>
            <a:r>
              <a:rPr lang="en-CA" altLang="en-US" sz="1800" dirty="0">
                <a:solidFill>
                  <a:schemeClr val="tx1"/>
                </a:solidFill>
                <a:cs typeface="Arial" charset="0"/>
              </a:rPr>
              <a:t>Prior to the submission, the drug was approved and marketed in each jurisdiction for use in other food and companion animals – line extension</a:t>
            </a:r>
          </a:p>
          <a:p>
            <a:pPr marL="457200" lvl="1" indent="0">
              <a:spcBef>
                <a:spcPts val="1200"/>
              </a:spcBef>
              <a:buFont typeface="Arial" charset="0"/>
              <a:buNone/>
              <a:defRPr/>
            </a:pPr>
            <a:endParaRPr lang="en-CA" altLang="en-US" sz="1800" dirty="0">
              <a:solidFill>
                <a:schemeClr val="tx1"/>
              </a:solidFill>
              <a:cs typeface="Arial" charset="0"/>
            </a:endParaRPr>
          </a:p>
          <a:p>
            <a:pPr lvl="1">
              <a:lnSpc>
                <a:spcPct val="120000"/>
              </a:lnSpc>
              <a:spcBef>
                <a:spcPts val="1200"/>
              </a:spcBef>
              <a:defRPr/>
            </a:pPr>
            <a:endParaRPr lang="en-CA" altLang="en-US" sz="1800" dirty="0">
              <a:solidFill>
                <a:schemeClr val="tx1"/>
              </a:solidFill>
              <a:cs typeface="Arial" charset="0"/>
            </a:endParaRPr>
          </a:p>
          <a:p>
            <a:pPr>
              <a:lnSpc>
                <a:spcPct val="120000"/>
              </a:lnSpc>
              <a:spcBef>
                <a:spcPts val="1200"/>
              </a:spcBef>
              <a:defRPr/>
            </a:pPr>
            <a:endParaRPr lang="en-CA" altLang="en-US" sz="2000" dirty="0">
              <a:solidFill>
                <a:schemeClr val="tx1"/>
              </a:solidFill>
              <a:cs typeface="Arial" charset="0"/>
            </a:endParaRPr>
          </a:p>
          <a:p>
            <a:pPr>
              <a:lnSpc>
                <a:spcPct val="120000"/>
              </a:lnSpc>
              <a:spcBef>
                <a:spcPts val="1200"/>
              </a:spcBef>
              <a:defRPr/>
            </a:pPr>
            <a:endParaRPr lang="en-CA" altLang="en-US" sz="2000" dirty="0">
              <a:solidFill>
                <a:schemeClr val="tx1"/>
              </a:solidFill>
              <a:cs typeface="Arial" charset="0"/>
            </a:endParaRPr>
          </a:p>
          <a:p>
            <a:pPr>
              <a:lnSpc>
                <a:spcPct val="120000"/>
              </a:lnSpc>
              <a:spcBef>
                <a:spcPts val="1200"/>
              </a:spcBef>
              <a:defRPr/>
            </a:pPr>
            <a:endParaRPr lang="en-CA" altLang="en-US" sz="2000" dirty="0">
              <a:solidFill>
                <a:schemeClr val="tx1"/>
              </a:solidFill>
              <a:cs typeface="Arial" charset="0"/>
            </a:endParaRPr>
          </a:p>
          <a:p>
            <a:pPr>
              <a:lnSpc>
                <a:spcPct val="120000"/>
              </a:lnSpc>
              <a:spcBef>
                <a:spcPts val="1200"/>
              </a:spcBef>
              <a:defRPr/>
            </a:pPr>
            <a:endParaRPr lang="en-CA" altLang="en-US" sz="2000" dirty="0">
              <a:solidFill>
                <a:schemeClr val="tx1"/>
              </a:solidFill>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txBox="1">
            <a:spLocks/>
          </p:cNvSpPr>
          <p:nvPr/>
        </p:nvSpPr>
        <p:spPr bwMode="auto">
          <a:xfrm>
            <a:off x="412750" y="152400"/>
            <a:ext cx="7634288"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Font typeface="Arial" panose="020B0604020202020204" pitchFamily="34" charset="0"/>
              <a:buChar char="•"/>
              <a:defRPr>
                <a:solidFill>
                  <a:srgbClr val="404040"/>
                </a:solidFill>
                <a:latin typeface="Arial"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1600">
                <a:solidFill>
                  <a:srgbClr val="404040"/>
                </a:solidFill>
                <a:latin typeface="Arial"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1400">
                <a:solidFill>
                  <a:srgbClr val="404040"/>
                </a:solidFill>
                <a:latin typeface="Arial"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CA" altLang="en-US" sz="2400" b="1">
                <a:solidFill>
                  <a:srgbClr val="00B0F0"/>
                </a:solidFill>
              </a:rPr>
              <a:t>Pilot Joint Regulatory Review (2)</a:t>
            </a:r>
            <a:endParaRPr lang="en-CA" altLang="en-US" sz="2400" b="1" i="1">
              <a:solidFill>
                <a:srgbClr val="00B0F0"/>
              </a:solidFill>
            </a:endParaRPr>
          </a:p>
        </p:txBody>
      </p:sp>
      <p:sp>
        <p:nvSpPr>
          <p:cNvPr id="6" name="Espace réservé du contenu 2"/>
          <p:cNvSpPr txBox="1">
            <a:spLocks/>
          </p:cNvSpPr>
          <p:nvPr/>
        </p:nvSpPr>
        <p:spPr bwMode="auto">
          <a:xfrm>
            <a:off x="107950" y="688975"/>
            <a:ext cx="7842250"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eaLnBrk="0" hangingPunct="0">
              <a:spcBef>
                <a:spcPct val="20000"/>
              </a:spcBef>
              <a:buFont typeface="Arial" charset="0"/>
              <a:buChar char="•"/>
              <a:defRPr>
                <a:solidFill>
                  <a:srgbClr val="404040"/>
                </a:solidFill>
                <a:latin typeface="Arial" charset="0"/>
                <a:ea typeface="ＭＳ Ｐゴシック" pitchFamily="34" charset="-128"/>
              </a:defRPr>
            </a:lvl1pPr>
            <a:lvl2pPr marL="742950" indent="-285750" eaLnBrk="0" hangingPunct="0">
              <a:spcBef>
                <a:spcPct val="20000"/>
              </a:spcBef>
              <a:buFont typeface="Arial" charset="0"/>
              <a:buChar char="–"/>
              <a:defRPr sz="1600">
                <a:solidFill>
                  <a:srgbClr val="404040"/>
                </a:solidFill>
                <a:latin typeface="Arial" charset="0"/>
                <a:ea typeface="ＭＳ Ｐゴシック" pitchFamily="34" charset="-128"/>
              </a:defRPr>
            </a:lvl2pPr>
            <a:lvl3pPr marL="1085850" indent="-228600" eaLnBrk="0" hangingPunct="0">
              <a:spcBef>
                <a:spcPct val="20000"/>
              </a:spcBef>
              <a:buFont typeface="Arial" charset="0"/>
              <a:buChar char="•"/>
              <a:defRPr sz="1400">
                <a:solidFill>
                  <a:srgbClr val="404040"/>
                </a:solidFill>
                <a:latin typeface="Arial" charset="0"/>
                <a:ea typeface="ＭＳ Ｐゴシック" pitchFamily="34" charset="-128"/>
              </a:defRPr>
            </a:lvl3pPr>
            <a:lvl4pPr marL="1428750" indent="-228600" eaLnBrk="0" hangingPunct="0">
              <a:spcBef>
                <a:spcPct val="20000"/>
              </a:spcBef>
              <a:buFont typeface="Arial" charset="0"/>
              <a:buChar char="–"/>
              <a:defRPr sz="1200">
                <a:solidFill>
                  <a:srgbClr val="404040"/>
                </a:solidFill>
                <a:latin typeface="Arial" charset="0"/>
                <a:ea typeface="ＭＳ Ｐゴシック" pitchFamily="34" charset="-128"/>
              </a:defRPr>
            </a:lvl4pPr>
            <a:lvl5pPr marL="1771650" indent="-228600" eaLnBrk="0" hangingPunct="0">
              <a:spcBef>
                <a:spcPct val="20000"/>
              </a:spcBef>
              <a:buFont typeface="Arial" charset="0"/>
              <a:buChar char="»"/>
              <a:defRPr sz="1200">
                <a:solidFill>
                  <a:srgbClr val="404040"/>
                </a:solidFill>
                <a:latin typeface="Arial" charset="0"/>
                <a:ea typeface="ＭＳ Ｐゴシック" pitchFamily="34" charset="-128"/>
              </a:defRPr>
            </a:lvl5pPr>
            <a:lvl6pPr marL="22288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6pPr>
            <a:lvl7pPr marL="26860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7pPr>
            <a:lvl8pPr marL="31432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8pPr>
            <a:lvl9pPr marL="36004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9pPr>
          </a:lstStyle>
          <a:p>
            <a:pPr marL="457200" lvl="1" indent="0">
              <a:spcBef>
                <a:spcPts val="1200"/>
              </a:spcBef>
              <a:buFont typeface="Arial" charset="0"/>
              <a:buNone/>
              <a:defRPr/>
            </a:pPr>
            <a:endParaRPr lang="en-CA" altLang="en-US" dirty="0">
              <a:solidFill>
                <a:schemeClr val="tx1"/>
              </a:solidFill>
              <a:cs typeface="Arial" charset="0"/>
            </a:endParaRPr>
          </a:p>
          <a:p>
            <a:pPr lvl="1">
              <a:spcBef>
                <a:spcPts val="1200"/>
              </a:spcBef>
              <a:buFont typeface="Wingdings" panose="05000000000000000000" pitchFamily="2" charset="2"/>
              <a:buChar char="§"/>
              <a:defRPr/>
            </a:pPr>
            <a:r>
              <a:rPr lang="en-CA" altLang="en-US" sz="1800" dirty="0">
                <a:solidFill>
                  <a:schemeClr val="tx1"/>
                </a:solidFill>
                <a:cs typeface="Arial" charset="0"/>
              </a:rPr>
              <a:t>The evaluation of the veterinary drug submission was </a:t>
            </a:r>
            <a:r>
              <a:rPr lang="en-CA" altLang="en-US" sz="1800" u="sng" dirty="0">
                <a:solidFill>
                  <a:schemeClr val="tx1"/>
                </a:solidFill>
                <a:cs typeface="Arial" charset="0"/>
              </a:rPr>
              <a:t>shared</a:t>
            </a:r>
            <a:r>
              <a:rPr lang="en-CA" altLang="en-US" sz="1800" dirty="0">
                <a:solidFill>
                  <a:schemeClr val="tx1"/>
                </a:solidFill>
                <a:cs typeface="Arial" charset="0"/>
              </a:rPr>
              <a:t> by the regulatory authorities</a:t>
            </a:r>
          </a:p>
          <a:p>
            <a:pPr lvl="1">
              <a:spcBef>
                <a:spcPts val="1200"/>
              </a:spcBef>
              <a:buFont typeface="Wingdings" panose="05000000000000000000" pitchFamily="2" charset="2"/>
              <a:buChar char="§"/>
              <a:defRPr/>
            </a:pPr>
            <a:endParaRPr lang="en-CA" altLang="en-US" sz="1800" dirty="0">
              <a:solidFill>
                <a:schemeClr val="tx1"/>
              </a:solidFill>
              <a:cs typeface="Arial" charset="0"/>
            </a:endParaRPr>
          </a:p>
          <a:p>
            <a:pPr lvl="1">
              <a:spcBef>
                <a:spcPts val="1200"/>
              </a:spcBef>
              <a:buFont typeface="Wingdings" panose="05000000000000000000" pitchFamily="2" charset="2"/>
              <a:buChar char="§"/>
              <a:defRPr/>
            </a:pPr>
            <a:r>
              <a:rPr lang="en-CA" altLang="en-US" sz="1800" dirty="0">
                <a:solidFill>
                  <a:schemeClr val="tx1"/>
                </a:solidFill>
                <a:cs typeface="Arial" charset="0"/>
              </a:rPr>
              <a:t>Primary reviews of technical sections: </a:t>
            </a:r>
          </a:p>
          <a:p>
            <a:pPr lvl="2">
              <a:spcBef>
                <a:spcPts val="1200"/>
              </a:spcBef>
              <a:buFont typeface="Wingdings" panose="05000000000000000000" pitchFamily="2" charset="2"/>
              <a:buChar char="§"/>
              <a:defRPr/>
            </a:pPr>
            <a:r>
              <a:rPr lang="en-CA" altLang="en-US" dirty="0">
                <a:solidFill>
                  <a:schemeClr val="tx1"/>
                </a:solidFill>
                <a:cs typeface="Arial" charset="0"/>
              </a:rPr>
              <a:t>New Zealand - Efficacy and Target Animal Safety; </a:t>
            </a:r>
          </a:p>
          <a:p>
            <a:pPr lvl="2">
              <a:spcBef>
                <a:spcPts val="1200"/>
              </a:spcBef>
              <a:buFont typeface="Wingdings" panose="05000000000000000000" pitchFamily="2" charset="2"/>
              <a:buChar char="§"/>
              <a:defRPr/>
            </a:pPr>
            <a:r>
              <a:rPr lang="en-CA" altLang="en-US" dirty="0">
                <a:solidFill>
                  <a:schemeClr val="tx1"/>
                </a:solidFill>
                <a:cs typeface="Arial" charset="0"/>
              </a:rPr>
              <a:t>Canada – Human Food Safety; </a:t>
            </a:r>
          </a:p>
          <a:p>
            <a:pPr lvl="2">
              <a:spcBef>
                <a:spcPts val="1200"/>
              </a:spcBef>
              <a:buFont typeface="Wingdings" panose="05000000000000000000" pitchFamily="2" charset="2"/>
              <a:buChar char="§"/>
              <a:defRPr/>
            </a:pPr>
            <a:r>
              <a:rPr lang="en-CA" altLang="en-US" dirty="0">
                <a:solidFill>
                  <a:schemeClr val="tx1"/>
                </a:solidFill>
                <a:cs typeface="Arial" charset="0"/>
              </a:rPr>
              <a:t>Australia – Project and Submission Management </a:t>
            </a:r>
          </a:p>
          <a:p>
            <a:pPr lvl="2">
              <a:spcBef>
                <a:spcPts val="1200"/>
              </a:spcBef>
              <a:buFont typeface="Wingdings" panose="05000000000000000000" pitchFamily="2" charset="2"/>
              <a:buChar char="§"/>
              <a:defRPr/>
            </a:pPr>
            <a:endParaRPr lang="en-CA" altLang="en-US" dirty="0">
              <a:solidFill>
                <a:schemeClr val="tx1"/>
              </a:solidFill>
              <a:cs typeface="Arial" charset="0"/>
            </a:endParaRPr>
          </a:p>
          <a:p>
            <a:pPr lvl="1">
              <a:spcBef>
                <a:spcPts val="1200"/>
              </a:spcBef>
              <a:buFont typeface="Wingdings" panose="05000000000000000000" pitchFamily="2" charset="2"/>
              <a:buChar char="§"/>
              <a:defRPr/>
            </a:pPr>
            <a:r>
              <a:rPr lang="en-CA" altLang="en-US" sz="1800" dirty="0">
                <a:solidFill>
                  <a:schemeClr val="tx1"/>
                </a:solidFill>
                <a:cs typeface="Arial" charset="0"/>
              </a:rPr>
              <a:t>Each regulator reviewed the work of the primary reviewer, including evaluation reports, risk-benefit analysis.  Several technical discussions were held between regulators to discuss assessments (WebEx and teleconference)</a:t>
            </a:r>
          </a:p>
          <a:p>
            <a:pPr lvl="1">
              <a:spcBef>
                <a:spcPts val="1200"/>
              </a:spcBef>
              <a:buFont typeface="Wingdings" panose="05000000000000000000" pitchFamily="2" charset="2"/>
              <a:buChar char="§"/>
              <a:defRPr/>
            </a:pPr>
            <a:endParaRPr lang="en-CA" altLang="en-US" sz="1800" dirty="0">
              <a:solidFill>
                <a:schemeClr val="tx1"/>
              </a:solidFill>
              <a:cs typeface="Arial" charset="0"/>
            </a:endParaRPr>
          </a:p>
          <a:p>
            <a:pPr lvl="1">
              <a:spcBef>
                <a:spcPts val="1200"/>
              </a:spcBef>
              <a:buFont typeface="Wingdings" panose="05000000000000000000" pitchFamily="2" charset="2"/>
              <a:buChar char="§"/>
              <a:defRPr/>
            </a:pPr>
            <a:r>
              <a:rPr lang="en-CA" altLang="en-US" sz="1800" dirty="0">
                <a:solidFill>
                  <a:schemeClr val="tx1"/>
                </a:solidFill>
                <a:cs typeface="Arial" charset="0"/>
              </a:rPr>
              <a:t>The assessments were used by all regulators as  the basis for independent regulatory decision making </a:t>
            </a:r>
          </a:p>
          <a:p>
            <a:pPr lvl="1">
              <a:spcBef>
                <a:spcPts val="1200"/>
              </a:spcBef>
              <a:buFont typeface="Wingdings" panose="05000000000000000000" pitchFamily="2" charset="2"/>
              <a:buChar char="§"/>
              <a:defRPr/>
            </a:pPr>
            <a:endParaRPr lang="en-CA" altLang="en-US" sz="1800" dirty="0">
              <a:solidFill>
                <a:schemeClr val="tx1"/>
              </a:solidFill>
              <a:cs typeface="Arial" charset="0"/>
            </a:endParaRPr>
          </a:p>
          <a:p>
            <a:pPr lvl="1">
              <a:lnSpc>
                <a:spcPct val="120000"/>
              </a:lnSpc>
              <a:spcBef>
                <a:spcPts val="1200"/>
              </a:spcBef>
              <a:buFont typeface="Wingdings" panose="05000000000000000000" pitchFamily="2" charset="2"/>
              <a:buChar char="§"/>
              <a:defRPr/>
            </a:pPr>
            <a:endParaRPr lang="en-CA" altLang="en-US" sz="1800" dirty="0">
              <a:solidFill>
                <a:schemeClr val="tx1"/>
              </a:solidFill>
              <a:cs typeface="Arial" charset="0"/>
            </a:endParaRPr>
          </a:p>
          <a:p>
            <a:pPr marL="0" indent="0">
              <a:lnSpc>
                <a:spcPct val="120000"/>
              </a:lnSpc>
              <a:spcBef>
                <a:spcPts val="1200"/>
              </a:spcBef>
              <a:buFont typeface="Arial" charset="0"/>
              <a:buNone/>
              <a:defRPr/>
            </a:pPr>
            <a:endParaRPr lang="en-CA" altLang="en-US" sz="2000" dirty="0">
              <a:solidFill>
                <a:schemeClr val="tx1"/>
              </a:solidFill>
              <a:cs typeface="Arial" charset="0"/>
            </a:endParaRPr>
          </a:p>
          <a:p>
            <a:pPr marL="0" indent="0">
              <a:lnSpc>
                <a:spcPct val="120000"/>
              </a:lnSpc>
              <a:spcBef>
                <a:spcPts val="1200"/>
              </a:spcBef>
              <a:buFont typeface="Arial" charset="0"/>
              <a:buNone/>
              <a:defRPr/>
            </a:pPr>
            <a:endParaRPr lang="en-CA" altLang="en-US" sz="2000" dirty="0">
              <a:solidFill>
                <a:schemeClr val="tx1"/>
              </a:solidFill>
              <a:cs typeface="Arial" charset="0"/>
            </a:endParaRPr>
          </a:p>
          <a:p>
            <a:pPr>
              <a:lnSpc>
                <a:spcPct val="120000"/>
              </a:lnSpc>
              <a:spcBef>
                <a:spcPts val="1200"/>
              </a:spcBef>
              <a:defRPr/>
            </a:pPr>
            <a:endParaRPr lang="en-CA" altLang="en-US" sz="2000" dirty="0">
              <a:solidFill>
                <a:schemeClr val="tx1"/>
              </a:solidFill>
              <a:cs typeface="Arial" charset="0"/>
            </a:endParaRPr>
          </a:p>
          <a:p>
            <a:pPr marL="0" indent="0">
              <a:lnSpc>
                <a:spcPct val="120000"/>
              </a:lnSpc>
              <a:spcBef>
                <a:spcPts val="1200"/>
              </a:spcBef>
              <a:buFont typeface="Arial" charset="0"/>
              <a:buNone/>
              <a:defRPr/>
            </a:pPr>
            <a:endParaRPr lang="en-CA" altLang="en-US" sz="2000" dirty="0">
              <a:solidFill>
                <a:schemeClr val="tx1"/>
              </a:solidFill>
              <a:cs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F75C27D9-059F-42D1-8FCA-14EA73F6713B}" type="slidenum">
              <a:rPr lang="en-CA" altLang="en-US">
                <a:solidFill>
                  <a:schemeClr val="bg1"/>
                </a:solidFill>
              </a:rPr>
              <a:pPr eaLnBrk="1" hangingPunct="1"/>
              <a:t>5</a:t>
            </a:fld>
            <a:endParaRPr lang="en-CA" altLang="en-US">
              <a:solidFill>
                <a:schemeClr val="bg1"/>
              </a:solidFill>
            </a:endParaRPr>
          </a:p>
        </p:txBody>
      </p:sp>
      <p:sp>
        <p:nvSpPr>
          <p:cNvPr id="18435" name="Title 1"/>
          <p:cNvSpPr txBox="1">
            <a:spLocks/>
          </p:cNvSpPr>
          <p:nvPr/>
        </p:nvSpPr>
        <p:spPr bwMode="auto">
          <a:xfrm>
            <a:off x="412750" y="152400"/>
            <a:ext cx="7634288"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Font typeface="Arial" panose="020B0604020202020204" pitchFamily="34" charset="0"/>
              <a:buChar char="•"/>
              <a:defRPr>
                <a:solidFill>
                  <a:srgbClr val="404040"/>
                </a:solidFill>
                <a:latin typeface="Arial"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1600">
                <a:solidFill>
                  <a:srgbClr val="404040"/>
                </a:solidFill>
                <a:latin typeface="Arial"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1400">
                <a:solidFill>
                  <a:srgbClr val="404040"/>
                </a:solidFill>
                <a:latin typeface="Arial"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CA" altLang="en-US" sz="2400" b="1">
                <a:solidFill>
                  <a:srgbClr val="00B0F0"/>
                </a:solidFill>
              </a:rPr>
              <a:t>Pilot Joint Regulatory Review – Essential Steps</a:t>
            </a:r>
            <a:endParaRPr lang="en-CA" altLang="en-US" sz="2400" b="1" i="1">
              <a:solidFill>
                <a:srgbClr val="00B0F0"/>
              </a:solidFill>
            </a:endParaRPr>
          </a:p>
        </p:txBody>
      </p:sp>
      <p:sp>
        <p:nvSpPr>
          <p:cNvPr id="6" name="Espace réservé du contenu 2"/>
          <p:cNvSpPr txBox="1">
            <a:spLocks/>
          </p:cNvSpPr>
          <p:nvPr/>
        </p:nvSpPr>
        <p:spPr bwMode="auto">
          <a:xfrm>
            <a:off x="-122238" y="1341438"/>
            <a:ext cx="8885238" cy="4830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eaLnBrk="0" hangingPunct="0">
              <a:spcBef>
                <a:spcPct val="20000"/>
              </a:spcBef>
              <a:buFont typeface="Arial" charset="0"/>
              <a:buChar char="•"/>
              <a:defRPr>
                <a:solidFill>
                  <a:srgbClr val="404040"/>
                </a:solidFill>
                <a:latin typeface="Arial" charset="0"/>
                <a:ea typeface="ＭＳ Ｐゴシック" pitchFamily="34" charset="-128"/>
              </a:defRPr>
            </a:lvl1pPr>
            <a:lvl2pPr marL="742950" indent="-285750" eaLnBrk="0" hangingPunct="0">
              <a:spcBef>
                <a:spcPct val="20000"/>
              </a:spcBef>
              <a:buFont typeface="Arial" charset="0"/>
              <a:buChar char="–"/>
              <a:defRPr sz="1600">
                <a:solidFill>
                  <a:srgbClr val="404040"/>
                </a:solidFill>
                <a:latin typeface="Arial" charset="0"/>
                <a:ea typeface="ＭＳ Ｐゴシック" pitchFamily="34" charset="-128"/>
              </a:defRPr>
            </a:lvl2pPr>
            <a:lvl3pPr marL="1085850" indent="-228600" eaLnBrk="0" hangingPunct="0">
              <a:spcBef>
                <a:spcPct val="20000"/>
              </a:spcBef>
              <a:buFont typeface="Arial" charset="0"/>
              <a:buChar char="•"/>
              <a:defRPr sz="1400">
                <a:solidFill>
                  <a:srgbClr val="404040"/>
                </a:solidFill>
                <a:latin typeface="Arial" charset="0"/>
                <a:ea typeface="ＭＳ Ｐゴシック" pitchFamily="34" charset="-128"/>
              </a:defRPr>
            </a:lvl3pPr>
            <a:lvl4pPr marL="1428750" indent="-228600" eaLnBrk="0" hangingPunct="0">
              <a:spcBef>
                <a:spcPct val="20000"/>
              </a:spcBef>
              <a:buFont typeface="Arial" charset="0"/>
              <a:buChar char="–"/>
              <a:defRPr sz="1200">
                <a:solidFill>
                  <a:srgbClr val="404040"/>
                </a:solidFill>
                <a:latin typeface="Arial" charset="0"/>
                <a:ea typeface="ＭＳ Ｐゴシック" pitchFamily="34" charset="-128"/>
              </a:defRPr>
            </a:lvl4pPr>
            <a:lvl5pPr marL="1771650" indent="-228600" eaLnBrk="0" hangingPunct="0">
              <a:spcBef>
                <a:spcPct val="20000"/>
              </a:spcBef>
              <a:buFont typeface="Arial" charset="0"/>
              <a:buChar char="»"/>
              <a:defRPr sz="1200">
                <a:solidFill>
                  <a:srgbClr val="404040"/>
                </a:solidFill>
                <a:latin typeface="Arial" charset="0"/>
                <a:ea typeface="ＭＳ Ｐゴシック" pitchFamily="34" charset="-128"/>
              </a:defRPr>
            </a:lvl5pPr>
            <a:lvl6pPr marL="22288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6pPr>
            <a:lvl7pPr marL="26860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7pPr>
            <a:lvl8pPr marL="31432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8pPr>
            <a:lvl9pPr marL="36004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9pPr>
          </a:lstStyle>
          <a:p>
            <a:pPr marL="457200" lvl="1" indent="0">
              <a:lnSpc>
                <a:spcPct val="120000"/>
              </a:lnSpc>
              <a:spcBef>
                <a:spcPts val="1200"/>
              </a:spcBef>
              <a:buFont typeface="Arial" charset="0"/>
              <a:buNone/>
              <a:defRPr/>
            </a:pPr>
            <a:r>
              <a:rPr lang="en-CA" altLang="en-US" sz="1800" b="1" dirty="0">
                <a:solidFill>
                  <a:schemeClr val="tx1"/>
                </a:solidFill>
                <a:cs typeface="Arial" charset="0"/>
              </a:rPr>
              <a:t>Planning</a:t>
            </a:r>
            <a:r>
              <a:rPr lang="en-CA" altLang="en-US" sz="1800" dirty="0">
                <a:solidFill>
                  <a:schemeClr val="tx1"/>
                </a:solidFill>
                <a:cs typeface="Arial" charset="0"/>
              </a:rPr>
              <a:t> </a:t>
            </a:r>
          </a:p>
          <a:p>
            <a:pPr lvl="1">
              <a:lnSpc>
                <a:spcPct val="120000"/>
              </a:lnSpc>
              <a:spcBef>
                <a:spcPts val="1200"/>
              </a:spcBef>
              <a:buFont typeface="Wingdings" panose="05000000000000000000" pitchFamily="2" charset="2"/>
              <a:buChar char="§"/>
              <a:defRPr/>
            </a:pPr>
            <a:r>
              <a:rPr lang="en-CA" altLang="en-US" sz="1800" dirty="0">
                <a:solidFill>
                  <a:schemeClr val="tx1"/>
                </a:solidFill>
                <a:cs typeface="Arial" charset="0"/>
              </a:rPr>
              <a:t>Proactive identification of a submission and discussion with the company on willingness to participate in such a pilot</a:t>
            </a:r>
          </a:p>
          <a:p>
            <a:pPr marL="457200" lvl="1" indent="0">
              <a:lnSpc>
                <a:spcPct val="120000"/>
              </a:lnSpc>
              <a:spcBef>
                <a:spcPts val="1200"/>
              </a:spcBef>
              <a:buFont typeface="Arial" charset="0"/>
              <a:buNone/>
              <a:defRPr/>
            </a:pPr>
            <a:endParaRPr lang="en-CA" altLang="en-US" sz="1800" dirty="0">
              <a:solidFill>
                <a:schemeClr val="tx1"/>
              </a:solidFill>
              <a:cs typeface="Arial" charset="0"/>
            </a:endParaRPr>
          </a:p>
          <a:p>
            <a:pPr lvl="1">
              <a:lnSpc>
                <a:spcPct val="120000"/>
              </a:lnSpc>
              <a:spcBef>
                <a:spcPts val="1200"/>
              </a:spcBef>
              <a:buFont typeface="Wingdings" panose="05000000000000000000" pitchFamily="2" charset="2"/>
              <a:buChar char="§"/>
              <a:defRPr/>
            </a:pPr>
            <a:r>
              <a:rPr lang="en-CA" altLang="en-US" sz="1800" dirty="0">
                <a:solidFill>
                  <a:schemeClr val="tx1"/>
                </a:solidFill>
                <a:cs typeface="Arial" charset="0"/>
              </a:rPr>
              <a:t>Discussion and agreement by regulators </a:t>
            </a:r>
          </a:p>
          <a:p>
            <a:pPr marL="457200" lvl="1" indent="0">
              <a:lnSpc>
                <a:spcPct val="120000"/>
              </a:lnSpc>
              <a:spcBef>
                <a:spcPts val="1200"/>
              </a:spcBef>
              <a:buFont typeface="Arial" charset="0"/>
              <a:buNone/>
              <a:defRPr/>
            </a:pPr>
            <a:endParaRPr lang="en-CA" altLang="en-US" sz="1800" dirty="0">
              <a:solidFill>
                <a:schemeClr val="tx1"/>
              </a:solidFill>
              <a:cs typeface="Arial" charset="0"/>
            </a:endParaRPr>
          </a:p>
          <a:p>
            <a:pPr lvl="1">
              <a:lnSpc>
                <a:spcPct val="120000"/>
              </a:lnSpc>
              <a:spcBef>
                <a:spcPts val="1200"/>
              </a:spcBef>
              <a:buFont typeface="Wingdings" panose="05000000000000000000" pitchFamily="2" charset="2"/>
              <a:buChar char="§"/>
              <a:defRPr/>
            </a:pPr>
            <a:r>
              <a:rPr lang="en-CA" altLang="en-US" sz="1800" dirty="0">
                <a:solidFill>
                  <a:schemeClr val="tx1"/>
                </a:solidFill>
                <a:cs typeface="Arial" charset="0"/>
              </a:rPr>
              <a:t>Allocation of responsibilities to technical sections, including project management</a:t>
            </a:r>
          </a:p>
          <a:p>
            <a:pPr lvl="1">
              <a:lnSpc>
                <a:spcPct val="120000"/>
              </a:lnSpc>
              <a:spcBef>
                <a:spcPts val="1200"/>
              </a:spcBef>
              <a:buFont typeface="Wingdings" panose="05000000000000000000" pitchFamily="2" charset="2"/>
              <a:buChar char="§"/>
              <a:defRPr/>
            </a:pPr>
            <a:endParaRPr lang="en-CA" altLang="en-US" sz="1800" dirty="0">
              <a:solidFill>
                <a:schemeClr val="tx1"/>
              </a:solidFill>
              <a:cs typeface="Arial" charset="0"/>
            </a:endParaRPr>
          </a:p>
          <a:p>
            <a:pPr lvl="1">
              <a:lnSpc>
                <a:spcPct val="120000"/>
              </a:lnSpc>
              <a:spcBef>
                <a:spcPts val="1200"/>
              </a:spcBef>
              <a:buFont typeface="Wingdings" panose="05000000000000000000" pitchFamily="2" charset="2"/>
              <a:buChar char="§"/>
              <a:defRPr/>
            </a:pPr>
            <a:r>
              <a:rPr lang="en-CA" altLang="en-US" sz="1800" dirty="0">
                <a:solidFill>
                  <a:schemeClr val="tx1"/>
                </a:solidFill>
                <a:cs typeface="Arial" charset="0"/>
              </a:rPr>
              <a:t>Agreement on timelines, submission format, scope of work – proposed MRLs milestones timelines </a:t>
            </a:r>
          </a:p>
          <a:p>
            <a:pPr lvl="1">
              <a:lnSpc>
                <a:spcPct val="120000"/>
              </a:lnSpc>
              <a:spcBef>
                <a:spcPts val="1200"/>
              </a:spcBef>
              <a:buFont typeface="Wingdings" panose="05000000000000000000" pitchFamily="2" charset="2"/>
              <a:buChar char="§"/>
              <a:defRPr/>
            </a:pPr>
            <a:endParaRPr lang="en-CA" altLang="en-US" sz="2000" dirty="0">
              <a:solidFill>
                <a:schemeClr val="tx1"/>
              </a:solidFill>
              <a:cs typeface="Arial" charset="0"/>
            </a:endParaRPr>
          </a:p>
          <a:p>
            <a:pPr marL="0" indent="0">
              <a:lnSpc>
                <a:spcPct val="120000"/>
              </a:lnSpc>
              <a:spcBef>
                <a:spcPts val="1200"/>
              </a:spcBef>
              <a:buFont typeface="Arial" charset="0"/>
              <a:buNone/>
              <a:defRPr/>
            </a:pPr>
            <a:endParaRPr lang="en-CA" altLang="en-US" sz="2000" dirty="0">
              <a:solidFill>
                <a:schemeClr val="tx1"/>
              </a:solidFill>
              <a:cs typeface="Arial" charset="0"/>
            </a:endParaRPr>
          </a:p>
          <a:p>
            <a:pPr>
              <a:lnSpc>
                <a:spcPct val="120000"/>
              </a:lnSpc>
              <a:spcBef>
                <a:spcPts val="1200"/>
              </a:spcBef>
              <a:defRPr/>
            </a:pPr>
            <a:endParaRPr lang="en-CA" altLang="en-US" sz="2000" dirty="0">
              <a:solidFill>
                <a:schemeClr val="tx1"/>
              </a:solidFill>
              <a:cs typeface="Arial" charset="0"/>
            </a:endParaRPr>
          </a:p>
          <a:p>
            <a:pPr marL="0" indent="0">
              <a:lnSpc>
                <a:spcPct val="120000"/>
              </a:lnSpc>
              <a:spcBef>
                <a:spcPts val="1200"/>
              </a:spcBef>
              <a:buFont typeface="Arial" charset="0"/>
              <a:buNone/>
              <a:defRPr/>
            </a:pPr>
            <a:endParaRPr lang="en-CA" altLang="en-US" sz="2000" dirty="0">
              <a:solidFill>
                <a:schemeClr val="tx1"/>
              </a:solidFill>
              <a:cs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574423C1-24EF-44B7-A96A-F3402890E133}" type="slidenum">
              <a:rPr lang="en-CA" altLang="en-US">
                <a:solidFill>
                  <a:schemeClr val="bg1"/>
                </a:solidFill>
              </a:rPr>
              <a:pPr eaLnBrk="1" hangingPunct="1"/>
              <a:t>6</a:t>
            </a:fld>
            <a:endParaRPr lang="en-CA" altLang="en-US">
              <a:solidFill>
                <a:schemeClr val="bg1"/>
              </a:solidFill>
            </a:endParaRPr>
          </a:p>
        </p:txBody>
      </p:sp>
      <p:sp>
        <p:nvSpPr>
          <p:cNvPr id="19459" name="Title 1"/>
          <p:cNvSpPr txBox="1">
            <a:spLocks/>
          </p:cNvSpPr>
          <p:nvPr/>
        </p:nvSpPr>
        <p:spPr bwMode="auto">
          <a:xfrm>
            <a:off x="412750" y="112713"/>
            <a:ext cx="7634288"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Font typeface="Arial" panose="020B0604020202020204" pitchFamily="34" charset="0"/>
              <a:buChar char="•"/>
              <a:defRPr>
                <a:solidFill>
                  <a:srgbClr val="404040"/>
                </a:solidFill>
                <a:latin typeface="Arial"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1600">
                <a:solidFill>
                  <a:srgbClr val="404040"/>
                </a:solidFill>
                <a:latin typeface="Arial"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1400">
                <a:solidFill>
                  <a:srgbClr val="404040"/>
                </a:solidFill>
                <a:latin typeface="Arial"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CA" altLang="en-US" sz="2400" b="1">
                <a:solidFill>
                  <a:srgbClr val="00B0F0"/>
                </a:solidFill>
              </a:rPr>
              <a:t>Pilot Joint Regulatory Review – Essential Steps</a:t>
            </a:r>
            <a:endParaRPr lang="en-CA" altLang="en-US" sz="2400" b="1" i="1">
              <a:solidFill>
                <a:srgbClr val="00B0F0"/>
              </a:solidFill>
            </a:endParaRPr>
          </a:p>
        </p:txBody>
      </p:sp>
      <p:sp>
        <p:nvSpPr>
          <p:cNvPr id="6" name="Espace réservé du contenu 2"/>
          <p:cNvSpPr txBox="1">
            <a:spLocks/>
          </p:cNvSpPr>
          <p:nvPr/>
        </p:nvSpPr>
        <p:spPr bwMode="auto">
          <a:xfrm>
            <a:off x="-122238" y="1189038"/>
            <a:ext cx="8885238" cy="4830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eaLnBrk="0" hangingPunct="0">
              <a:spcBef>
                <a:spcPct val="20000"/>
              </a:spcBef>
              <a:buFont typeface="Arial" charset="0"/>
              <a:buChar char="•"/>
              <a:defRPr>
                <a:solidFill>
                  <a:srgbClr val="404040"/>
                </a:solidFill>
                <a:latin typeface="Arial" charset="0"/>
                <a:ea typeface="ＭＳ Ｐゴシック" pitchFamily="34" charset="-128"/>
              </a:defRPr>
            </a:lvl1pPr>
            <a:lvl2pPr marL="742950" indent="-285750" eaLnBrk="0" hangingPunct="0">
              <a:spcBef>
                <a:spcPct val="20000"/>
              </a:spcBef>
              <a:buFont typeface="Arial" charset="0"/>
              <a:buChar char="–"/>
              <a:defRPr sz="1600">
                <a:solidFill>
                  <a:srgbClr val="404040"/>
                </a:solidFill>
                <a:latin typeface="Arial" charset="0"/>
                <a:ea typeface="ＭＳ Ｐゴシック" pitchFamily="34" charset="-128"/>
              </a:defRPr>
            </a:lvl2pPr>
            <a:lvl3pPr marL="1085850" indent="-228600" eaLnBrk="0" hangingPunct="0">
              <a:spcBef>
                <a:spcPct val="20000"/>
              </a:spcBef>
              <a:buFont typeface="Arial" charset="0"/>
              <a:buChar char="•"/>
              <a:defRPr sz="1400">
                <a:solidFill>
                  <a:srgbClr val="404040"/>
                </a:solidFill>
                <a:latin typeface="Arial" charset="0"/>
                <a:ea typeface="ＭＳ Ｐゴシック" pitchFamily="34" charset="-128"/>
              </a:defRPr>
            </a:lvl3pPr>
            <a:lvl4pPr marL="1428750" indent="-228600" eaLnBrk="0" hangingPunct="0">
              <a:spcBef>
                <a:spcPct val="20000"/>
              </a:spcBef>
              <a:buFont typeface="Arial" charset="0"/>
              <a:buChar char="–"/>
              <a:defRPr sz="1200">
                <a:solidFill>
                  <a:srgbClr val="404040"/>
                </a:solidFill>
                <a:latin typeface="Arial" charset="0"/>
                <a:ea typeface="ＭＳ Ｐゴシック" pitchFamily="34" charset="-128"/>
              </a:defRPr>
            </a:lvl4pPr>
            <a:lvl5pPr marL="1771650" indent="-228600" eaLnBrk="0" hangingPunct="0">
              <a:spcBef>
                <a:spcPct val="20000"/>
              </a:spcBef>
              <a:buFont typeface="Arial" charset="0"/>
              <a:buChar char="»"/>
              <a:defRPr sz="1200">
                <a:solidFill>
                  <a:srgbClr val="404040"/>
                </a:solidFill>
                <a:latin typeface="Arial" charset="0"/>
                <a:ea typeface="ＭＳ Ｐゴシック" pitchFamily="34" charset="-128"/>
              </a:defRPr>
            </a:lvl5pPr>
            <a:lvl6pPr marL="22288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6pPr>
            <a:lvl7pPr marL="26860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7pPr>
            <a:lvl8pPr marL="31432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8pPr>
            <a:lvl9pPr marL="36004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9pPr>
          </a:lstStyle>
          <a:p>
            <a:pPr marL="457200" lvl="1" indent="0">
              <a:lnSpc>
                <a:spcPct val="150000"/>
              </a:lnSpc>
              <a:spcBef>
                <a:spcPts val="1200"/>
              </a:spcBef>
              <a:buFont typeface="Arial" charset="0"/>
              <a:buNone/>
              <a:defRPr/>
            </a:pPr>
            <a:r>
              <a:rPr lang="en-CA" altLang="en-US" sz="1800" b="1" dirty="0">
                <a:solidFill>
                  <a:schemeClr val="tx1"/>
                </a:solidFill>
                <a:cs typeface="Arial" charset="0"/>
              </a:rPr>
              <a:t>Implementation</a:t>
            </a:r>
            <a:r>
              <a:rPr lang="en-CA" altLang="en-US" sz="1800" dirty="0">
                <a:solidFill>
                  <a:schemeClr val="tx1"/>
                </a:solidFill>
                <a:cs typeface="Arial" charset="0"/>
              </a:rPr>
              <a:t> </a:t>
            </a:r>
          </a:p>
          <a:p>
            <a:pPr lvl="1">
              <a:lnSpc>
                <a:spcPct val="150000"/>
              </a:lnSpc>
              <a:spcBef>
                <a:spcPts val="1200"/>
              </a:spcBef>
              <a:buFont typeface="Wingdings" panose="05000000000000000000" pitchFamily="2" charset="2"/>
              <a:buChar char="§"/>
              <a:defRPr/>
            </a:pPr>
            <a:r>
              <a:rPr lang="en-CA" altLang="en-US" sz="1800" dirty="0">
                <a:solidFill>
                  <a:schemeClr val="tx1"/>
                </a:solidFill>
                <a:cs typeface="Arial" charset="0"/>
              </a:rPr>
              <a:t>Simultaneous filing of the same dossier to all jurisdictions </a:t>
            </a:r>
          </a:p>
          <a:p>
            <a:pPr lvl="1">
              <a:lnSpc>
                <a:spcPct val="150000"/>
              </a:lnSpc>
              <a:spcBef>
                <a:spcPts val="1200"/>
              </a:spcBef>
              <a:buFont typeface="Wingdings" panose="05000000000000000000" pitchFamily="2" charset="2"/>
              <a:buChar char="§"/>
              <a:defRPr/>
            </a:pPr>
            <a:r>
              <a:rPr lang="en-CA" altLang="en-US" sz="1800" dirty="0">
                <a:solidFill>
                  <a:schemeClr val="tx1"/>
                </a:solidFill>
                <a:cs typeface="Arial" charset="0"/>
              </a:rPr>
              <a:t>Dossier completeness check  – can it be reviewed? Are there unique data requirements</a:t>
            </a:r>
          </a:p>
          <a:p>
            <a:pPr lvl="1">
              <a:lnSpc>
                <a:spcPct val="150000"/>
              </a:lnSpc>
              <a:spcBef>
                <a:spcPts val="1200"/>
              </a:spcBef>
              <a:buFont typeface="Wingdings" panose="05000000000000000000" pitchFamily="2" charset="2"/>
              <a:buChar char="§"/>
              <a:defRPr/>
            </a:pPr>
            <a:r>
              <a:rPr lang="en-CA" altLang="en-US" sz="1800" dirty="0">
                <a:solidFill>
                  <a:schemeClr val="tx1"/>
                </a:solidFill>
                <a:cs typeface="Arial" charset="0"/>
              </a:rPr>
              <a:t>Launch discussion between regulators – reviewers and managers</a:t>
            </a:r>
          </a:p>
          <a:p>
            <a:pPr lvl="1">
              <a:lnSpc>
                <a:spcPct val="150000"/>
              </a:lnSpc>
              <a:spcBef>
                <a:spcPts val="1200"/>
              </a:spcBef>
              <a:buFont typeface="Wingdings" panose="05000000000000000000" pitchFamily="2" charset="2"/>
              <a:buChar char="§"/>
              <a:defRPr/>
            </a:pPr>
            <a:r>
              <a:rPr lang="en-CA" altLang="en-US" sz="1800" dirty="0">
                <a:solidFill>
                  <a:schemeClr val="tx1"/>
                </a:solidFill>
                <a:cs typeface="Arial" charset="0"/>
              </a:rPr>
              <a:t>Primary reviews conducted – draft evaluation prepared and shared </a:t>
            </a:r>
          </a:p>
          <a:p>
            <a:pPr lvl="1">
              <a:lnSpc>
                <a:spcPct val="150000"/>
              </a:lnSpc>
              <a:spcBef>
                <a:spcPts val="1200"/>
              </a:spcBef>
              <a:buFont typeface="Wingdings" panose="05000000000000000000" pitchFamily="2" charset="2"/>
              <a:buChar char="§"/>
              <a:defRPr/>
            </a:pPr>
            <a:r>
              <a:rPr lang="en-CA" altLang="en-US" sz="1800" dirty="0">
                <a:solidFill>
                  <a:schemeClr val="tx1"/>
                </a:solidFill>
                <a:cs typeface="Arial" charset="0"/>
              </a:rPr>
              <a:t>Secondary reviews by all regulators </a:t>
            </a:r>
          </a:p>
          <a:p>
            <a:pPr lvl="1">
              <a:lnSpc>
                <a:spcPct val="150000"/>
              </a:lnSpc>
              <a:spcBef>
                <a:spcPts val="1200"/>
              </a:spcBef>
              <a:buFont typeface="Wingdings" panose="05000000000000000000" pitchFamily="2" charset="2"/>
              <a:buChar char="§"/>
              <a:defRPr/>
            </a:pPr>
            <a:r>
              <a:rPr lang="en-CA" altLang="en-US" sz="1800" dirty="0">
                <a:solidFill>
                  <a:schemeClr val="tx1"/>
                </a:solidFill>
                <a:cs typeface="Arial" charset="0"/>
              </a:rPr>
              <a:t>Discussion of risk assessments and labelling in each jurisdiction, </a:t>
            </a:r>
          </a:p>
          <a:p>
            <a:pPr lvl="1">
              <a:lnSpc>
                <a:spcPct val="150000"/>
              </a:lnSpc>
              <a:spcBef>
                <a:spcPts val="1200"/>
              </a:spcBef>
              <a:buFont typeface="Wingdings" panose="05000000000000000000" pitchFamily="2" charset="2"/>
              <a:buChar char="§"/>
              <a:defRPr/>
            </a:pPr>
            <a:r>
              <a:rPr lang="en-CA" altLang="en-US" sz="1800" dirty="0">
                <a:solidFill>
                  <a:schemeClr val="tx1"/>
                </a:solidFill>
                <a:cs typeface="Arial" charset="0"/>
              </a:rPr>
              <a:t>Final regulatory decision – Market Authorisation granted</a:t>
            </a:r>
          </a:p>
          <a:p>
            <a:pPr lvl="1">
              <a:lnSpc>
                <a:spcPct val="200000"/>
              </a:lnSpc>
              <a:spcBef>
                <a:spcPts val="1200"/>
              </a:spcBef>
              <a:buFont typeface="Wingdings" panose="05000000000000000000" pitchFamily="2" charset="2"/>
              <a:buChar char="§"/>
              <a:defRPr/>
            </a:pPr>
            <a:endParaRPr lang="en-CA" altLang="en-US" sz="1800" dirty="0">
              <a:solidFill>
                <a:schemeClr val="tx1"/>
              </a:solidFill>
              <a:cs typeface="Arial" charset="0"/>
            </a:endParaRPr>
          </a:p>
          <a:p>
            <a:pPr lvl="1">
              <a:lnSpc>
                <a:spcPct val="200000"/>
              </a:lnSpc>
              <a:spcBef>
                <a:spcPts val="1200"/>
              </a:spcBef>
              <a:buFont typeface="Wingdings" panose="05000000000000000000" pitchFamily="2" charset="2"/>
              <a:buChar char="§"/>
              <a:defRPr/>
            </a:pPr>
            <a:endParaRPr lang="en-CA" altLang="en-US" sz="1800" dirty="0">
              <a:solidFill>
                <a:schemeClr val="tx1"/>
              </a:solidFill>
              <a:cs typeface="Arial" charset="0"/>
            </a:endParaRPr>
          </a:p>
          <a:p>
            <a:pPr lvl="1">
              <a:lnSpc>
                <a:spcPct val="120000"/>
              </a:lnSpc>
              <a:spcBef>
                <a:spcPts val="1200"/>
              </a:spcBef>
              <a:buFont typeface="Wingdings" panose="05000000000000000000" pitchFamily="2" charset="2"/>
              <a:buChar char="§"/>
              <a:defRPr/>
            </a:pPr>
            <a:endParaRPr lang="en-CA" altLang="en-US" sz="2000" dirty="0">
              <a:solidFill>
                <a:schemeClr val="tx1"/>
              </a:solidFill>
              <a:cs typeface="Arial" charset="0"/>
            </a:endParaRPr>
          </a:p>
          <a:p>
            <a:pPr marL="0" indent="0">
              <a:lnSpc>
                <a:spcPct val="120000"/>
              </a:lnSpc>
              <a:spcBef>
                <a:spcPts val="1200"/>
              </a:spcBef>
              <a:buFont typeface="Arial" charset="0"/>
              <a:buNone/>
              <a:defRPr/>
            </a:pPr>
            <a:endParaRPr lang="en-CA" altLang="en-US" sz="2000" dirty="0">
              <a:solidFill>
                <a:schemeClr val="tx1"/>
              </a:solidFill>
              <a:cs typeface="Arial" charset="0"/>
            </a:endParaRPr>
          </a:p>
          <a:p>
            <a:pPr>
              <a:lnSpc>
                <a:spcPct val="120000"/>
              </a:lnSpc>
              <a:spcBef>
                <a:spcPts val="1200"/>
              </a:spcBef>
              <a:defRPr/>
            </a:pPr>
            <a:endParaRPr lang="en-CA" altLang="en-US" sz="2000" dirty="0">
              <a:solidFill>
                <a:schemeClr val="tx1"/>
              </a:solidFill>
              <a:cs typeface="Arial" charset="0"/>
            </a:endParaRPr>
          </a:p>
          <a:p>
            <a:pPr marL="0" indent="0">
              <a:lnSpc>
                <a:spcPct val="120000"/>
              </a:lnSpc>
              <a:spcBef>
                <a:spcPts val="1200"/>
              </a:spcBef>
              <a:buFont typeface="Arial" charset="0"/>
              <a:buNone/>
              <a:defRPr/>
            </a:pPr>
            <a:endParaRPr lang="en-CA" altLang="en-US" sz="2000" dirty="0">
              <a:solidFill>
                <a:schemeClr val="tx1"/>
              </a:solidFill>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3"/>
          <p:cNvSpPr txBox="1">
            <a:spLocks noChangeArrowheads="1"/>
          </p:cNvSpPr>
          <p:nvPr/>
        </p:nvSpPr>
        <p:spPr bwMode="auto">
          <a:xfrm>
            <a:off x="2124075" y="234950"/>
            <a:ext cx="7019925" cy="400050"/>
          </a:xfrm>
          <a:prstGeom prst="rect">
            <a:avLst/>
          </a:prstGeom>
          <a:noFill/>
          <a:ln>
            <a:noFill/>
          </a:ln>
          <a:extLst/>
        </p:spPr>
        <p:txBody>
          <a:bodyPr>
            <a:spAutoFit/>
          </a:bodyPr>
          <a:lstStyle>
            <a:lvl1pPr>
              <a:defRPr sz="2400">
                <a:solidFill>
                  <a:schemeClr val="tx1"/>
                </a:solidFill>
                <a:latin typeface="Arial" charset="0"/>
              </a:defRPr>
            </a:lvl1pPr>
            <a:lvl2pPr marL="742950" indent="-285750">
              <a:defRPr sz="2200">
                <a:solidFill>
                  <a:schemeClr val="tx1"/>
                </a:solidFill>
                <a:latin typeface="Arial" charset="0"/>
              </a:defRPr>
            </a:lvl2pPr>
            <a:lvl3pPr marL="1143000" indent="-228600">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defRPr/>
            </a:pPr>
            <a:r>
              <a:rPr lang="en-CA" altLang="en-US" sz="2000" b="1" dirty="0">
                <a:solidFill>
                  <a:schemeClr val="bg1"/>
                </a:solidFill>
                <a:latin typeface="+mj-lt"/>
                <a:ea typeface="ＭＳ Ｐゴシック" charset="0"/>
                <a:cs typeface="ＭＳ Ｐゴシック" charset="0"/>
              </a:rPr>
              <a:t>Snapshot – Veterinary Drug Directorates’ AMR Initiatives</a:t>
            </a:r>
          </a:p>
        </p:txBody>
      </p:sp>
      <p:sp>
        <p:nvSpPr>
          <p:cNvPr id="21508" name="Rectangle 1"/>
          <p:cNvSpPr>
            <a:spLocks noChangeArrowheads="1"/>
          </p:cNvSpPr>
          <p:nvPr/>
        </p:nvSpPr>
        <p:spPr bwMode="auto">
          <a:xfrm>
            <a:off x="457200" y="557213"/>
            <a:ext cx="86375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CA" altLang="en-US" sz="2400" b="1" dirty="0">
                <a:solidFill>
                  <a:srgbClr val="00B0F0"/>
                </a:solidFill>
                <a:latin typeface="+mj-lt"/>
                <a:ea typeface="ＭＳ Ｐゴシック" charset="0"/>
                <a:cs typeface="ＭＳ Ｐゴシック" charset="0"/>
              </a:rPr>
              <a:t>The Foundation – What Made this Possible?  (1)</a:t>
            </a:r>
          </a:p>
        </p:txBody>
      </p:sp>
      <p:sp>
        <p:nvSpPr>
          <p:cNvPr id="5" name="Slide Number Placeholder 1"/>
          <p:cNvSpPr txBox="1">
            <a:spLocks/>
          </p:cNvSpPr>
          <p:nvPr/>
        </p:nvSpPr>
        <p:spPr>
          <a:xfrm>
            <a:off x="8424863" y="6515100"/>
            <a:ext cx="365125" cy="306388"/>
          </a:xfrm>
          <a:prstGeom prst="rect">
            <a:avLst/>
          </a:prstGeom>
        </p:spPr>
        <p:txBody>
          <a:bodyPr/>
          <a:lstStyle>
            <a:lvl1pPr eaLnBrk="0" hangingPunct="0">
              <a:spcBef>
                <a:spcPct val="20000"/>
              </a:spcBef>
              <a:buFont typeface="Arial" panose="020B0604020202020204" pitchFamily="34" charset="0"/>
              <a:buChar char="•"/>
              <a:defRPr>
                <a:solidFill>
                  <a:srgbClr val="404040"/>
                </a:solidFill>
                <a:latin typeface="Arial" panose="020B0604020202020204" pitchFamily="34" charset="0"/>
                <a:ea typeface="MS PGothic" panose="020B0600070205080204" pitchFamily="34" charset="-128"/>
              </a:defRPr>
            </a:lvl1pPr>
            <a:lvl2pPr indent="-285750" eaLnBrk="0" hangingPunct="0">
              <a:spcBef>
                <a:spcPct val="20000"/>
              </a:spcBef>
              <a:buFont typeface="Arial" panose="020B0604020202020204" pitchFamily="34" charset="0"/>
              <a:buChar char="–"/>
              <a:defRPr sz="1600">
                <a:solidFill>
                  <a:srgbClr val="404040"/>
                </a:solidFill>
                <a:latin typeface="Arial" panose="020B0604020202020204" pitchFamily="34" charset="0"/>
                <a:ea typeface="MS PGothic" panose="020B0600070205080204" pitchFamily="34" charset="-128"/>
              </a:defRPr>
            </a:lvl2pPr>
            <a:lvl3pPr indent="-228600" eaLnBrk="0" hangingPunct="0">
              <a:spcBef>
                <a:spcPct val="20000"/>
              </a:spcBef>
              <a:buFont typeface="Arial" panose="020B0604020202020204" pitchFamily="34" charset="0"/>
              <a:buChar char="•"/>
              <a:defRPr sz="1400">
                <a:solidFill>
                  <a:srgbClr val="404040"/>
                </a:solidFill>
                <a:latin typeface="Arial" panose="020B0604020202020204" pitchFamily="34" charset="0"/>
                <a:ea typeface="MS PGothic" panose="020B0600070205080204" pitchFamily="34" charset="-128"/>
              </a:defRPr>
            </a:lvl3pPr>
            <a:lvl4pPr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4pPr>
            <a:lvl5pPr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5pPr>
            <a:lvl6pPr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6pPr>
            <a:lvl7pPr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7pPr>
            <a:lvl8pPr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8pPr>
            <a:lvl9pPr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9pPr>
          </a:lstStyle>
          <a:p>
            <a:pPr eaLnBrk="1" hangingPunct="1">
              <a:spcBef>
                <a:spcPct val="0"/>
              </a:spcBef>
              <a:buFontTx/>
              <a:buNone/>
            </a:pPr>
            <a:fld id="{2D3D72B5-B5A6-4869-ADF2-CAA95DA43828}" type="slidenum">
              <a:rPr lang="en-CA" altLang="en-US" sz="1000" b="1">
                <a:solidFill>
                  <a:schemeClr val="bg1"/>
                </a:solidFill>
              </a:rPr>
              <a:pPr eaLnBrk="1" hangingPunct="1">
                <a:spcBef>
                  <a:spcPct val="0"/>
                </a:spcBef>
                <a:buFontTx/>
                <a:buNone/>
              </a:pPr>
              <a:t>7</a:t>
            </a:fld>
            <a:endParaRPr lang="en-CA" altLang="en-US" sz="1000" b="1">
              <a:solidFill>
                <a:schemeClr val="bg1"/>
              </a:solidFill>
            </a:endParaRPr>
          </a:p>
        </p:txBody>
      </p:sp>
      <p:sp>
        <p:nvSpPr>
          <p:cNvPr id="20485" name="Espace réservé du contenu 2"/>
          <p:cNvSpPr txBox="1">
            <a:spLocks/>
          </p:cNvSpPr>
          <p:nvPr/>
        </p:nvSpPr>
        <p:spPr bwMode="auto">
          <a:xfrm>
            <a:off x="412750" y="1268413"/>
            <a:ext cx="7842250" cy="5072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eaLnBrk="0" hangingPunct="0">
              <a:spcBef>
                <a:spcPct val="20000"/>
              </a:spcBef>
              <a:buFont typeface="Arial" panose="020B0604020202020204" pitchFamily="34" charset="0"/>
              <a:buChar char="•"/>
              <a:defRPr>
                <a:solidFill>
                  <a:srgbClr val="404040"/>
                </a:solidFill>
                <a:latin typeface="Arial"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1600">
                <a:solidFill>
                  <a:srgbClr val="404040"/>
                </a:solidFill>
                <a:latin typeface="Arial" panose="020B0604020202020204" pitchFamily="34" charset="0"/>
                <a:ea typeface="MS PGothic" panose="020B0600070205080204" pitchFamily="34" charset="-128"/>
              </a:defRPr>
            </a:lvl2pPr>
            <a:lvl3pPr marL="1085850" indent="-228600" eaLnBrk="0" hangingPunct="0">
              <a:spcBef>
                <a:spcPct val="20000"/>
              </a:spcBef>
              <a:buFont typeface="Arial" panose="020B0604020202020204" pitchFamily="34" charset="0"/>
              <a:buChar char="•"/>
              <a:defRPr sz="1400">
                <a:solidFill>
                  <a:srgbClr val="404040"/>
                </a:solidFill>
                <a:latin typeface="Arial" panose="020B0604020202020204" pitchFamily="34" charset="0"/>
                <a:ea typeface="MS PGothic" panose="020B0600070205080204" pitchFamily="34" charset="-128"/>
              </a:defRPr>
            </a:lvl3pPr>
            <a:lvl4pPr marL="1428750"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4pPr>
            <a:lvl5pPr marL="1771650"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5pPr>
            <a:lvl6pPr marL="222885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6pPr>
            <a:lvl7pPr marL="268605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7pPr>
            <a:lvl8pPr marL="314325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8pPr>
            <a:lvl9pPr marL="360045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9pPr>
          </a:lstStyle>
          <a:p>
            <a:pPr>
              <a:lnSpc>
                <a:spcPct val="120000"/>
              </a:lnSpc>
              <a:spcBef>
                <a:spcPts val="1200"/>
              </a:spcBef>
            </a:pPr>
            <a:r>
              <a:rPr lang="en-CA" altLang="en-US" sz="2000" b="1">
                <a:solidFill>
                  <a:schemeClr val="tx1"/>
                </a:solidFill>
                <a:cs typeface="Arial" panose="020B0604020202020204" pitchFamily="34" charset="0"/>
              </a:rPr>
              <a:t>VICH </a:t>
            </a:r>
          </a:p>
          <a:p>
            <a:pPr lvl="1">
              <a:lnSpc>
                <a:spcPct val="120000"/>
              </a:lnSpc>
              <a:spcBef>
                <a:spcPts val="1200"/>
              </a:spcBef>
              <a:buFont typeface="Arial" panose="020B0604020202020204" pitchFamily="34" charset="0"/>
              <a:buChar char="•"/>
            </a:pPr>
            <a:r>
              <a:rPr lang="en-CA" altLang="en-US" sz="2000">
                <a:solidFill>
                  <a:schemeClr val="tx1"/>
                </a:solidFill>
                <a:cs typeface="Arial" panose="020B0604020202020204" pitchFamily="34" charset="0"/>
              </a:rPr>
              <a:t>Harmonised technical requirements for data presented in the dossier is essential </a:t>
            </a:r>
          </a:p>
          <a:p>
            <a:pPr lvl="1">
              <a:lnSpc>
                <a:spcPct val="120000"/>
              </a:lnSpc>
              <a:spcBef>
                <a:spcPts val="1200"/>
              </a:spcBef>
              <a:buFont typeface="Arial" panose="020B0604020202020204" pitchFamily="34" charset="0"/>
              <a:buChar char="•"/>
            </a:pPr>
            <a:r>
              <a:rPr lang="en-CA" altLang="en-US" sz="2000">
                <a:solidFill>
                  <a:schemeClr val="tx1"/>
                </a:solidFill>
                <a:cs typeface="Arial" panose="020B0604020202020204" pitchFamily="34" charset="0"/>
              </a:rPr>
              <a:t>Steering Committee meetings have enabled senior level discussions and agreements</a:t>
            </a:r>
          </a:p>
          <a:p>
            <a:pPr lvl="1">
              <a:lnSpc>
                <a:spcPct val="120000"/>
              </a:lnSpc>
              <a:spcBef>
                <a:spcPts val="1200"/>
              </a:spcBef>
              <a:buFont typeface="Arial" panose="020B0604020202020204" pitchFamily="34" charset="0"/>
              <a:buChar char="•"/>
            </a:pPr>
            <a:r>
              <a:rPr lang="en-CA" altLang="en-US" sz="2000">
                <a:solidFill>
                  <a:schemeClr val="tx1"/>
                </a:solidFill>
                <a:cs typeface="Arial" panose="020B0604020202020204" pitchFamily="34" charset="0"/>
              </a:rPr>
              <a:t>Participation of scientists in working groups has built confidence</a:t>
            </a:r>
          </a:p>
          <a:p>
            <a:pPr>
              <a:lnSpc>
                <a:spcPct val="120000"/>
              </a:lnSpc>
              <a:spcBef>
                <a:spcPts val="1200"/>
              </a:spcBef>
              <a:buFontTx/>
              <a:buChar char="•"/>
            </a:pPr>
            <a:r>
              <a:rPr lang="en-CA" altLang="en-US" sz="2000" b="1">
                <a:solidFill>
                  <a:schemeClr val="tx1"/>
                </a:solidFill>
                <a:cs typeface="Arial" panose="020B0604020202020204" pitchFamily="34" charset="0"/>
              </a:rPr>
              <a:t>Memorandums of Understanding/Confidentiality Arrangement </a:t>
            </a:r>
          </a:p>
          <a:p>
            <a:pPr lvl="1">
              <a:lnSpc>
                <a:spcPct val="120000"/>
              </a:lnSpc>
              <a:spcBef>
                <a:spcPts val="1200"/>
              </a:spcBef>
              <a:buFont typeface="Arial" panose="020B0604020202020204" pitchFamily="34" charset="0"/>
              <a:buChar char="•"/>
            </a:pPr>
            <a:r>
              <a:rPr lang="en-CA" altLang="en-US" sz="2000">
                <a:solidFill>
                  <a:schemeClr val="tx1"/>
                </a:solidFill>
                <a:cs typeface="Arial" panose="020B0604020202020204" pitchFamily="34" charset="0"/>
              </a:rPr>
              <a:t>Strengthen exchange of knowledge and expertise to enhance the efficiency and effectiveness of their respective roles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3"/>
          <p:cNvSpPr txBox="1">
            <a:spLocks noChangeArrowheads="1"/>
          </p:cNvSpPr>
          <p:nvPr/>
        </p:nvSpPr>
        <p:spPr bwMode="auto">
          <a:xfrm>
            <a:off x="2124075" y="234950"/>
            <a:ext cx="7019925" cy="400050"/>
          </a:xfrm>
          <a:prstGeom prst="rect">
            <a:avLst/>
          </a:prstGeom>
          <a:noFill/>
          <a:ln>
            <a:noFill/>
          </a:ln>
          <a:extLst/>
        </p:spPr>
        <p:txBody>
          <a:bodyPr>
            <a:spAutoFit/>
          </a:bodyPr>
          <a:lstStyle>
            <a:lvl1pPr>
              <a:defRPr sz="2400">
                <a:solidFill>
                  <a:schemeClr val="tx1"/>
                </a:solidFill>
                <a:latin typeface="Arial" charset="0"/>
              </a:defRPr>
            </a:lvl1pPr>
            <a:lvl2pPr marL="742950" indent="-285750">
              <a:defRPr sz="2200">
                <a:solidFill>
                  <a:schemeClr val="tx1"/>
                </a:solidFill>
                <a:latin typeface="Arial" charset="0"/>
              </a:defRPr>
            </a:lvl2pPr>
            <a:lvl3pPr marL="1143000" indent="-228600">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defRPr/>
            </a:pPr>
            <a:r>
              <a:rPr lang="en-CA" altLang="en-US" sz="2000" b="1" dirty="0">
                <a:solidFill>
                  <a:schemeClr val="bg1"/>
                </a:solidFill>
                <a:latin typeface="+mj-lt"/>
                <a:ea typeface="ＭＳ Ｐゴシック" charset="0"/>
                <a:cs typeface="ＭＳ Ｐゴシック" charset="0"/>
              </a:rPr>
              <a:t>Snapshot – Veterinary Drug Directorates’ AMR Initiatives</a:t>
            </a:r>
          </a:p>
        </p:txBody>
      </p:sp>
      <p:sp>
        <p:nvSpPr>
          <p:cNvPr id="21508" name="Rectangle 1"/>
          <p:cNvSpPr>
            <a:spLocks noChangeArrowheads="1"/>
          </p:cNvSpPr>
          <p:nvPr/>
        </p:nvSpPr>
        <p:spPr bwMode="auto">
          <a:xfrm>
            <a:off x="457200" y="434975"/>
            <a:ext cx="86375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CA" altLang="en-US" sz="2400" b="1" dirty="0">
                <a:solidFill>
                  <a:srgbClr val="00B0F0"/>
                </a:solidFill>
                <a:latin typeface="+mj-lt"/>
                <a:ea typeface="ＭＳ Ｐゴシック" charset="0"/>
                <a:cs typeface="ＭＳ Ｐゴシック" charset="0"/>
              </a:rPr>
              <a:t>The Foundation (2) </a:t>
            </a:r>
          </a:p>
        </p:txBody>
      </p:sp>
      <p:sp>
        <p:nvSpPr>
          <p:cNvPr id="5" name="Slide Number Placeholder 1"/>
          <p:cNvSpPr txBox="1">
            <a:spLocks/>
          </p:cNvSpPr>
          <p:nvPr/>
        </p:nvSpPr>
        <p:spPr>
          <a:xfrm>
            <a:off x="8424863" y="6515100"/>
            <a:ext cx="365125" cy="306388"/>
          </a:xfrm>
          <a:prstGeom prst="rect">
            <a:avLst/>
          </a:prstGeom>
        </p:spPr>
        <p:txBody>
          <a:bodyPr/>
          <a:lstStyle>
            <a:lvl1pPr eaLnBrk="0" hangingPunct="0">
              <a:spcBef>
                <a:spcPct val="20000"/>
              </a:spcBef>
              <a:buFont typeface="Arial" panose="020B0604020202020204" pitchFamily="34" charset="0"/>
              <a:buChar char="•"/>
              <a:defRPr>
                <a:solidFill>
                  <a:srgbClr val="404040"/>
                </a:solidFill>
                <a:latin typeface="Arial" panose="020B0604020202020204" pitchFamily="34" charset="0"/>
                <a:ea typeface="MS PGothic" panose="020B0600070205080204" pitchFamily="34" charset="-128"/>
              </a:defRPr>
            </a:lvl1pPr>
            <a:lvl2pPr indent="-285750" eaLnBrk="0" hangingPunct="0">
              <a:spcBef>
                <a:spcPct val="20000"/>
              </a:spcBef>
              <a:buFont typeface="Arial" panose="020B0604020202020204" pitchFamily="34" charset="0"/>
              <a:buChar char="–"/>
              <a:defRPr sz="1600">
                <a:solidFill>
                  <a:srgbClr val="404040"/>
                </a:solidFill>
                <a:latin typeface="Arial" panose="020B0604020202020204" pitchFamily="34" charset="0"/>
                <a:ea typeface="MS PGothic" panose="020B0600070205080204" pitchFamily="34" charset="-128"/>
              </a:defRPr>
            </a:lvl2pPr>
            <a:lvl3pPr indent="-228600" eaLnBrk="0" hangingPunct="0">
              <a:spcBef>
                <a:spcPct val="20000"/>
              </a:spcBef>
              <a:buFont typeface="Arial" panose="020B0604020202020204" pitchFamily="34" charset="0"/>
              <a:buChar char="•"/>
              <a:defRPr sz="1400">
                <a:solidFill>
                  <a:srgbClr val="404040"/>
                </a:solidFill>
                <a:latin typeface="Arial" panose="020B0604020202020204" pitchFamily="34" charset="0"/>
                <a:ea typeface="MS PGothic" panose="020B0600070205080204" pitchFamily="34" charset="-128"/>
              </a:defRPr>
            </a:lvl3pPr>
            <a:lvl4pPr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4pPr>
            <a:lvl5pPr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5pPr>
            <a:lvl6pPr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6pPr>
            <a:lvl7pPr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7pPr>
            <a:lvl8pPr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8pPr>
            <a:lvl9pPr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9pPr>
          </a:lstStyle>
          <a:p>
            <a:pPr eaLnBrk="1" hangingPunct="1">
              <a:spcBef>
                <a:spcPct val="0"/>
              </a:spcBef>
              <a:buFontTx/>
              <a:buNone/>
            </a:pPr>
            <a:fld id="{A7546C86-B459-4FEA-9B69-730FA00406D6}" type="slidenum">
              <a:rPr lang="en-CA" altLang="en-US" sz="1000" b="1">
                <a:solidFill>
                  <a:schemeClr val="bg1"/>
                </a:solidFill>
              </a:rPr>
              <a:pPr eaLnBrk="1" hangingPunct="1">
                <a:spcBef>
                  <a:spcPct val="0"/>
                </a:spcBef>
                <a:buFontTx/>
                <a:buNone/>
              </a:pPr>
              <a:t>8</a:t>
            </a:fld>
            <a:endParaRPr lang="en-CA" altLang="en-US" sz="1000" b="1">
              <a:solidFill>
                <a:schemeClr val="bg1"/>
              </a:solidFill>
            </a:endParaRPr>
          </a:p>
        </p:txBody>
      </p:sp>
      <p:sp>
        <p:nvSpPr>
          <p:cNvPr id="21509" name="Espace réservé du contenu 2"/>
          <p:cNvSpPr txBox="1">
            <a:spLocks/>
          </p:cNvSpPr>
          <p:nvPr/>
        </p:nvSpPr>
        <p:spPr bwMode="auto">
          <a:xfrm>
            <a:off x="457200" y="1182688"/>
            <a:ext cx="7842250"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eaLnBrk="0" hangingPunct="0">
              <a:spcBef>
                <a:spcPct val="20000"/>
              </a:spcBef>
              <a:buFont typeface="Arial" panose="020B0604020202020204" pitchFamily="34" charset="0"/>
              <a:buChar char="•"/>
              <a:defRPr>
                <a:solidFill>
                  <a:srgbClr val="404040"/>
                </a:solidFill>
                <a:latin typeface="Arial"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1600">
                <a:solidFill>
                  <a:srgbClr val="404040"/>
                </a:solidFill>
                <a:latin typeface="Arial" panose="020B0604020202020204" pitchFamily="34" charset="0"/>
                <a:ea typeface="MS PGothic" panose="020B0600070205080204" pitchFamily="34" charset="-128"/>
              </a:defRPr>
            </a:lvl2pPr>
            <a:lvl3pPr marL="1085850" indent="-228600" eaLnBrk="0" hangingPunct="0">
              <a:spcBef>
                <a:spcPct val="20000"/>
              </a:spcBef>
              <a:buFont typeface="Arial" panose="020B0604020202020204" pitchFamily="34" charset="0"/>
              <a:buChar char="•"/>
              <a:defRPr sz="1400">
                <a:solidFill>
                  <a:srgbClr val="404040"/>
                </a:solidFill>
                <a:latin typeface="Arial" panose="020B0604020202020204" pitchFamily="34" charset="0"/>
                <a:ea typeface="MS PGothic" panose="020B0600070205080204" pitchFamily="34" charset="-128"/>
              </a:defRPr>
            </a:lvl3pPr>
            <a:lvl4pPr marL="1428750"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4pPr>
            <a:lvl5pPr marL="1771650"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5pPr>
            <a:lvl6pPr marL="222885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6pPr>
            <a:lvl7pPr marL="268605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7pPr>
            <a:lvl8pPr marL="314325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8pPr>
            <a:lvl9pPr marL="3600450"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9pPr>
          </a:lstStyle>
          <a:p>
            <a:pPr lvl="1">
              <a:spcBef>
                <a:spcPts val="1200"/>
              </a:spcBef>
              <a:buFontTx/>
              <a:buChar char="•"/>
            </a:pPr>
            <a:r>
              <a:rPr lang="en-CA" altLang="en-US" sz="2000">
                <a:solidFill>
                  <a:schemeClr val="tx1"/>
                </a:solidFill>
                <a:cs typeface="Arial" panose="020B0604020202020204" pitchFamily="34" charset="0"/>
              </a:rPr>
              <a:t>Exchange of scientific  information, including assessment reports, discussions with the assessment officers</a:t>
            </a:r>
          </a:p>
          <a:p>
            <a:pPr lvl="1">
              <a:spcBef>
                <a:spcPts val="1200"/>
              </a:spcBef>
              <a:buFontTx/>
              <a:buChar char="•"/>
            </a:pPr>
            <a:endParaRPr lang="en-CA" altLang="en-US" sz="2000">
              <a:solidFill>
                <a:schemeClr val="tx1"/>
              </a:solidFill>
              <a:cs typeface="Arial" panose="020B0604020202020204" pitchFamily="34" charset="0"/>
            </a:endParaRPr>
          </a:p>
          <a:p>
            <a:pPr lvl="1">
              <a:spcBef>
                <a:spcPts val="1200"/>
              </a:spcBef>
              <a:buFontTx/>
              <a:buChar char="•"/>
            </a:pPr>
            <a:r>
              <a:rPr lang="en-CA" altLang="en-US" sz="2000">
                <a:solidFill>
                  <a:schemeClr val="tx1"/>
                </a:solidFill>
                <a:cs typeface="Arial" panose="020B0604020202020204" pitchFamily="34" charset="0"/>
              </a:rPr>
              <a:t>Protection of confidential information which is provided by sponsors and exchanged between agencies</a:t>
            </a:r>
          </a:p>
          <a:p>
            <a:pPr lvl="1">
              <a:spcBef>
                <a:spcPts val="1200"/>
              </a:spcBef>
              <a:buFontTx/>
              <a:buChar char="•"/>
            </a:pPr>
            <a:endParaRPr lang="en-CA" altLang="en-US" sz="2000">
              <a:solidFill>
                <a:schemeClr val="tx1"/>
              </a:solidFill>
              <a:cs typeface="Arial" panose="020B0604020202020204" pitchFamily="34" charset="0"/>
            </a:endParaRPr>
          </a:p>
          <a:p>
            <a:pPr>
              <a:spcBef>
                <a:spcPts val="1200"/>
              </a:spcBef>
            </a:pPr>
            <a:r>
              <a:rPr lang="en-CA" altLang="en-US" sz="2000">
                <a:solidFill>
                  <a:schemeClr val="tx1"/>
                </a:solidFill>
                <a:cs typeface="Arial" panose="020B0604020202020204" pitchFamily="34" charset="0"/>
              </a:rPr>
              <a:t>Technology and in person meetings in Ottawa over the last ten years</a:t>
            </a:r>
          </a:p>
          <a:p>
            <a:pPr lvl="1">
              <a:spcBef>
                <a:spcPts val="1200"/>
              </a:spcBef>
              <a:buFont typeface="Arial" panose="020B0604020202020204" pitchFamily="34" charset="0"/>
              <a:buChar char="•"/>
            </a:pPr>
            <a:r>
              <a:rPr lang="en-CA" altLang="en-US" sz="2000">
                <a:solidFill>
                  <a:schemeClr val="tx1"/>
                </a:solidFill>
                <a:cs typeface="Arial" panose="020B0604020202020204" pitchFamily="34" charset="0"/>
              </a:rPr>
              <a:t>APVMA in 2004, 2008 and 2013</a:t>
            </a:r>
          </a:p>
          <a:p>
            <a:pPr lvl="1">
              <a:spcBef>
                <a:spcPts val="1200"/>
              </a:spcBef>
              <a:buFont typeface="Arial" panose="020B0604020202020204" pitchFamily="34" charset="0"/>
              <a:buChar char="•"/>
            </a:pPr>
            <a:r>
              <a:rPr lang="en-CA" altLang="en-US" sz="2000">
                <a:solidFill>
                  <a:schemeClr val="tx1"/>
                </a:solidFill>
                <a:cs typeface="Arial" panose="020B0604020202020204" pitchFamily="34" charset="0"/>
              </a:rPr>
              <a:t>NZMPI in 2004, 2010 and 2011</a:t>
            </a:r>
          </a:p>
          <a:p>
            <a:pPr lvl="1">
              <a:spcBef>
                <a:spcPts val="1200"/>
              </a:spcBef>
              <a:buFont typeface="Arial" panose="020B0604020202020204" pitchFamily="34" charset="0"/>
              <a:buChar char="•"/>
            </a:pPr>
            <a:r>
              <a:rPr lang="en-CA" altLang="en-US" sz="2000">
                <a:solidFill>
                  <a:schemeClr val="tx1"/>
                </a:solidFill>
                <a:cs typeface="Arial" panose="020B0604020202020204" pitchFamily="34" charset="0"/>
              </a:rPr>
              <a:t>Teleconferences, WebEx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3"/>
          <p:cNvSpPr txBox="1">
            <a:spLocks noChangeArrowheads="1"/>
          </p:cNvSpPr>
          <p:nvPr/>
        </p:nvSpPr>
        <p:spPr bwMode="auto">
          <a:xfrm>
            <a:off x="2124075" y="234950"/>
            <a:ext cx="7019925" cy="400050"/>
          </a:xfrm>
          <a:prstGeom prst="rect">
            <a:avLst/>
          </a:prstGeom>
          <a:noFill/>
          <a:ln>
            <a:noFill/>
          </a:ln>
          <a:extLst/>
        </p:spPr>
        <p:txBody>
          <a:bodyPr>
            <a:spAutoFit/>
          </a:bodyPr>
          <a:lstStyle>
            <a:lvl1pPr>
              <a:defRPr sz="2400">
                <a:solidFill>
                  <a:schemeClr val="tx1"/>
                </a:solidFill>
                <a:latin typeface="Arial" charset="0"/>
              </a:defRPr>
            </a:lvl1pPr>
            <a:lvl2pPr marL="742950" indent="-285750">
              <a:defRPr sz="2200">
                <a:solidFill>
                  <a:schemeClr val="tx1"/>
                </a:solidFill>
                <a:latin typeface="Arial" charset="0"/>
              </a:defRPr>
            </a:lvl2pPr>
            <a:lvl3pPr marL="1143000" indent="-228600">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defRPr/>
            </a:pPr>
            <a:r>
              <a:rPr lang="en-CA" altLang="en-US" sz="2000" b="1" dirty="0">
                <a:solidFill>
                  <a:schemeClr val="bg1"/>
                </a:solidFill>
                <a:latin typeface="+mj-lt"/>
                <a:ea typeface="ＭＳ Ｐゴシック" charset="0"/>
                <a:cs typeface="ＭＳ Ｐゴシック" charset="0"/>
              </a:rPr>
              <a:t>Snapshot – Veterinary Drug Directorates’ AMR Initiatives</a:t>
            </a:r>
          </a:p>
        </p:txBody>
      </p:sp>
      <p:sp>
        <p:nvSpPr>
          <p:cNvPr id="21508" name="Rectangle 1"/>
          <p:cNvSpPr>
            <a:spLocks noChangeArrowheads="1"/>
          </p:cNvSpPr>
          <p:nvPr/>
        </p:nvSpPr>
        <p:spPr bwMode="auto">
          <a:xfrm>
            <a:off x="457200" y="434975"/>
            <a:ext cx="86375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CA" altLang="en-US" sz="2400" b="1" dirty="0">
                <a:solidFill>
                  <a:srgbClr val="00B0F0"/>
                </a:solidFill>
                <a:latin typeface="+mj-lt"/>
                <a:ea typeface="ＭＳ Ｐゴシック" charset="0"/>
                <a:cs typeface="ＭＳ Ｐゴシック" charset="0"/>
              </a:rPr>
              <a:t>The Foundation (3) </a:t>
            </a:r>
          </a:p>
        </p:txBody>
      </p:sp>
      <p:sp>
        <p:nvSpPr>
          <p:cNvPr id="5" name="Slide Number Placeholder 1"/>
          <p:cNvSpPr txBox="1">
            <a:spLocks/>
          </p:cNvSpPr>
          <p:nvPr/>
        </p:nvSpPr>
        <p:spPr>
          <a:xfrm>
            <a:off x="8424863" y="6515100"/>
            <a:ext cx="365125" cy="306388"/>
          </a:xfrm>
          <a:prstGeom prst="rect">
            <a:avLst/>
          </a:prstGeom>
        </p:spPr>
        <p:txBody>
          <a:bodyPr/>
          <a:lstStyle>
            <a:lvl1pPr eaLnBrk="0" hangingPunct="0">
              <a:spcBef>
                <a:spcPct val="20000"/>
              </a:spcBef>
              <a:buFont typeface="Arial" panose="020B0604020202020204" pitchFamily="34" charset="0"/>
              <a:buChar char="•"/>
              <a:defRPr>
                <a:solidFill>
                  <a:srgbClr val="404040"/>
                </a:solidFill>
                <a:latin typeface="Arial" panose="020B0604020202020204" pitchFamily="34" charset="0"/>
                <a:ea typeface="MS PGothic" panose="020B0600070205080204" pitchFamily="34" charset="-128"/>
              </a:defRPr>
            </a:lvl1pPr>
            <a:lvl2pPr indent="-285750" eaLnBrk="0" hangingPunct="0">
              <a:spcBef>
                <a:spcPct val="20000"/>
              </a:spcBef>
              <a:buFont typeface="Arial" panose="020B0604020202020204" pitchFamily="34" charset="0"/>
              <a:buChar char="–"/>
              <a:defRPr sz="1600">
                <a:solidFill>
                  <a:srgbClr val="404040"/>
                </a:solidFill>
                <a:latin typeface="Arial" panose="020B0604020202020204" pitchFamily="34" charset="0"/>
                <a:ea typeface="MS PGothic" panose="020B0600070205080204" pitchFamily="34" charset="-128"/>
              </a:defRPr>
            </a:lvl2pPr>
            <a:lvl3pPr indent="-228600" eaLnBrk="0" hangingPunct="0">
              <a:spcBef>
                <a:spcPct val="20000"/>
              </a:spcBef>
              <a:buFont typeface="Arial" panose="020B0604020202020204" pitchFamily="34" charset="0"/>
              <a:buChar char="•"/>
              <a:defRPr sz="1400">
                <a:solidFill>
                  <a:srgbClr val="404040"/>
                </a:solidFill>
                <a:latin typeface="Arial" panose="020B0604020202020204" pitchFamily="34" charset="0"/>
                <a:ea typeface="MS PGothic" panose="020B0600070205080204" pitchFamily="34" charset="-128"/>
              </a:defRPr>
            </a:lvl3pPr>
            <a:lvl4pPr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4pPr>
            <a:lvl5pPr indent="-228600" eaLnBrk="0" hangingPunct="0">
              <a:spcBef>
                <a:spcPct val="20000"/>
              </a:spcBef>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5pPr>
            <a:lvl6pPr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6pPr>
            <a:lvl7pPr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7pPr>
            <a:lvl8pPr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8pPr>
            <a:lvl9pPr indent="-228600" defTabSz="457200" eaLnBrk="0" fontAlgn="base" hangingPunct="0">
              <a:spcBef>
                <a:spcPct val="20000"/>
              </a:spcBef>
              <a:spcAft>
                <a:spcPct val="0"/>
              </a:spcAft>
              <a:buFont typeface="Arial" panose="020B0604020202020204" pitchFamily="34" charset="0"/>
              <a:buChar char="»"/>
              <a:defRPr sz="1200">
                <a:solidFill>
                  <a:srgbClr val="404040"/>
                </a:solidFill>
                <a:latin typeface="Arial" panose="020B0604020202020204" pitchFamily="34" charset="0"/>
                <a:ea typeface="MS PGothic" panose="020B0600070205080204" pitchFamily="34" charset="-128"/>
              </a:defRPr>
            </a:lvl9pPr>
          </a:lstStyle>
          <a:p>
            <a:pPr eaLnBrk="1" hangingPunct="1">
              <a:spcBef>
                <a:spcPct val="0"/>
              </a:spcBef>
              <a:buFontTx/>
              <a:buNone/>
            </a:pPr>
            <a:fld id="{87B8522E-060B-4736-A8EA-3D9C24405068}" type="slidenum">
              <a:rPr lang="en-CA" altLang="en-US" sz="1000" b="1">
                <a:solidFill>
                  <a:schemeClr val="bg1"/>
                </a:solidFill>
              </a:rPr>
              <a:pPr eaLnBrk="1" hangingPunct="1">
                <a:spcBef>
                  <a:spcPct val="0"/>
                </a:spcBef>
                <a:buFontTx/>
                <a:buNone/>
              </a:pPr>
              <a:t>9</a:t>
            </a:fld>
            <a:endParaRPr lang="en-CA" altLang="en-US" sz="1000" b="1">
              <a:solidFill>
                <a:schemeClr val="bg1"/>
              </a:solidFill>
            </a:endParaRPr>
          </a:p>
        </p:txBody>
      </p:sp>
      <p:sp>
        <p:nvSpPr>
          <p:cNvPr id="18437" name="Espace réservé du contenu 2"/>
          <p:cNvSpPr txBox="1">
            <a:spLocks/>
          </p:cNvSpPr>
          <p:nvPr/>
        </p:nvSpPr>
        <p:spPr bwMode="auto">
          <a:xfrm>
            <a:off x="412750" y="1219200"/>
            <a:ext cx="7842250"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eaLnBrk="0" hangingPunct="0">
              <a:spcBef>
                <a:spcPct val="20000"/>
              </a:spcBef>
              <a:buFont typeface="Arial" charset="0"/>
              <a:buChar char="•"/>
              <a:defRPr>
                <a:solidFill>
                  <a:srgbClr val="404040"/>
                </a:solidFill>
                <a:latin typeface="Arial" charset="0"/>
                <a:ea typeface="ＭＳ Ｐゴシック" pitchFamily="34" charset="-128"/>
              </a:defRPr>
            </a:lvl1pPr>
            <a:lvl2pPr marL="742950" indent="-285750" eaLnBrk="0" hangingPunct="0">
              <a:spcBef>
                <a:spcPct val="20000"/>
              </a:spcBef>
              <a:buFont typeface="Arial" charset="0"/>
              <a:buChar char="–"/>
              <a:defRPr sz="1600">
                <a:solidFill>
                  <a:srgbClr val="404040"/>
                </a:solidFill>
                <a:latin typeface="Arial" charset="0"/>
                <a:ea typeface="ＭＳ Ｐゴシック" pitchFamily="34" charset="-128"/>
              </a:defRPr>
            </a:lvl2pPr>
            <a:lvl3pPr marL="857250" eaLnBrk="0" hangingPunct="0">
              <a:spcBef>
                <a:spcPct val="20000"/>
              </a:spcBef>
              <a:buFont typeface="Arial" charset="0"/>
              <a:buChar char="•"/>
              <a:defRPr sz="1400">
                <a:solidFill>
                  <a:srgbClr val="404040"/>
                </a:solidFill>
                <a:latin typeface="Arial" charset="0"/>
                <a:ea typeface="ＭＳ Ｐゴシック" pitchFamily="34" charset="-128"/>
              </a:defRPr>
            </a:lvl3pPr>
            <a:lvl4pPr marL="1428750" indent="-228600" eaLnBrk="0" hangingPunct="0">
              <a:spcBef>
                <a:spcPct val="20000"/>
              </a:spcBef>
              <a:buFont typeface="Arial" charset="0"/>
              <a:buChar char="–"/>
              <a:defRPr sz="1200">
                <a:solidFill>
                  <a:srgbClr val="404040"/>
                </a:solidFill>
                <a:latin typeface="Arial" charset="0"/>
                <a:ea typeface="ＭＳ Ｐゴシック" pitchFamily="34" charset="-128"/>
              </a:defRPr>
            </a:lvl4pPr>
            <a:lvl5pPr marL="1771650" indent="-228600" eaLnBrk="0" hangingPunct="0">
              <a:spcBef>
                <a:spcPct val="20000"/>
              </a:spcBef>
              <a:buFont typeface="Arial" charset="0"/>
              <a:buChar char="»"/>
              <a:defRPr sz="1200">
                <a:solidFill>
                  <a:srgbClr val="404040"/>
                </a:solidFill>
                <a:latin typeface="Arial" charset="0"/>
                <a:ea typeface="ＭＳ Ｐゴシック" pitchFamily="34" charset="-128"/>
              </a:defRPr>
            </a:lvl5pPr>
            <a:lvl6pPr marL="22288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6pPr>
            <a:lvl7pPr marL="26860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7pPr>
            <a:lvl8pPr marL="31432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8pPr>
            <a:lvl9pPr marL="3600450" indent="-228600" defTabSz="457200" eaLnBrk="0" fontAlgn="base" hangingPunct="0">
              <a:spcBef>
                <a:spcPct val="20000"/>
              </a:spcBef>
              <a:spcAft>
                <a:spcPct val="0"/>
              </a:spcAft>
              <a:buFont typeface="Arial" charset="0"/>
              <a:buChar char="»"/>
              <a:defRPr sz="1200">
                <a:solidFill>
                  <a:srgbClr val="404040"/>
                </a:solidFill>
                <a:latin typeface="Arial" charset="0"/>
                <a:ea typeface="ＭＳ Ｐゴシック" pitchFamily="34" charset="-128"/>
              </a:defRPr>
            </a:lvl9pPr>
          </a:lstStyle>
          <a:p>
            <a:pPr>
              <a:lnSpc>
                <a:spcPct val="120000"/>
              </a:lnSpc>
              <a:spcBef>
                <a:spcPts val="1200"/>
              </a:spcBef>
              <a:buFontTx/>
              <a:buChar char="•"/>
              <a:defRPr/>
            </a:pPr>
            <a:r>
              <a:rPr lang="en-CA" altLang="en-US" sz="2000" dirty="0">
                <a:solidFill>
                  <a:schemeClr val="tx1"/>
                </a:solidFill>
                <a:cs typeface="Arial" charset="0"/>
              </a:rPr>
              <a:t>Regular Exchange of Information - Ad hoc questions related to scientific questions on drug submissions under  review </a:t>
            </a:r>
          </a:p>
          <a:p>
            <a:pPr>
              <a:lnSpc>
                <a:spcPct val="120000"/>
              </a:lnSpc>
              <a:spcBef>
                <a:spcPts val="1200"/>
              </a:spcBef>
              <a:buFontTx/>
              <a:buChar char="•"/>
              <a:defRPr/>
            </a:pPr>
            <a:endParaRPr lang="en-CA" altLang="en-US" sz="800" dirty="0">
              <a:solidFill>
                <a:schemeClr val="tx1"/>
              </a:solidFill>
              <a:cs typeface="Arial" charset="0"/>
            </a:endParaRPr>
          </a:p>
          <a:p>
            <a:pPr>
              <a:lnSpc>
                <a:spcPct val="120000"/>
              </a:lnSpc>
              <a:spcBef>
                <a:spcPts val="1200"/>
              </a:spcBef>
              <a:defRPr/>
            </a:pPr>
            <a:r>
              <a:rPr lang="en-CA" altLang="en-US" sz="2000" dirty="0">
                <a:solidFill>
                  <a:schemeClr val="tx1"/>
                </a:solidFill>
                <a:cs typeface="Arial" charset="0"/>
              </a:rPr>
              <a:t>Regular and planned exchange of regulatory lists of submissions in queue for review or under review</a:t>
            </a:r>
          </a:p>
          <a:p>
            <a:pPr marL="0" indent="0">
              <a:lnSpc>
                <a:spcPct val="120000"/>
              </a:lnSpc>
              <a:spcBef>
                <a:spcPts val="1200"/>
              </a:spcBef>
              <a:buFont typeface="Arial" charset="0"/>
              <a:buNone/>
              <a:defRPr/>
            </a:pPr>
            <a:endParaRPr lang="en-CA" altLang="en-US" sz="1600" dirty="0">
              <a:solidFill>
                <a:schemeClr val="tx1"/>
              </a:solidFill>
              <a:cs typeface="Arial" charset="0"/>
            </a:endParaRPr>
          </a:p>
        </p:txBody>
      </p:sp>
    </p:spTree>
  </p:cSld>
  <p:clrMapOvr>
    <a:masterClrMapping/>
  </p:clrMapOvr>
</p:sld>
</file>

<file path=ppt/theme/theme1.xml><?xml version="1.0" encoding="utf-8"?>
<a:theme xmlns:a="http://schemas.openxmlformats.org/drawingml/2006/main" name="HC - SC Englis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HC - SC English.pot</Template>
  <TotalTime>9179</TotalTime>
  <Words>791</Words>
  <Application>Microsoft Office PowerPoint</Application>
  <PresentationFormat>On-screen Show (4:3)</PresentationFormat>
  <Paragraphs>122</Paragraphs>
  <Slides>11</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ＭＳ Ｐゴシック</vt:lpstr>
      <vt:lpstr>ＭＳ Ｐゴシック</vt:lpstr>
      <vt:lpstr>Arial</vt:lpstr>
      <vt:lpstr>Calibri</vt:lpstr>
      <vt:lpstr>Wingdings</vt:lpstr>
      <vt:lpstr>HC - SC English</vt:lpstr>
      <vt:lpstr>Regulatory “Joint Review” of a Veterinary Drug</vt:lpstr>
      <vt:lpstr>Purpose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PHAC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Lynn O'Connor</dc:creator>
  <cp:lastModifiedBy>Herve Marion</cp:lastModifiedBy>
  <cp:revision>252</cp:revision>
  <cp:lastPrinted>2016-11-09T14:47:26Z</cp:lastPrinted>
  <dcterms:created xsi:type="dcterms:W3CDTF">2016-01-22T01:07:46Z</dcterms:created>
  <dcterms:modified xsi:type="dcterms:W3CDTF">2017-03-26T11:28:19Z</dcterms:modified>
</cp:coreProperties>
</file>